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3" r:id="rId4"/>
    <p:sldId id="279" r:id="rId5"/>
    <p:sldId id="267" r:id="rId6"/>
    <p:sldId id="260" r:id="rId7"/>
    <p:sldId id="270" r:id="rId8"/>
    <p:sldId id="274" r:id="rId9"/>
    <p:sldId id="262" r:id="rId10"/>
    <p:sldId id="292" r:id="rId11"/>
    <p:sldId id="285" r:id="rId12"/>
    <p:sldId id="287" r:id="rId13"/>
    <p:sldId id="288" r:id="rId14"/>
    <p:sldId id="283" r:id="rId15"/>
    <p:sldId id="264" r:id="rId16"/>
    <p:sldId id="290" r:id="rId17"/>
    <p:sldId id="291" r:id="rId18"/>
    <p:sldId id="289" r:id="rId19"/>
    <p:sldId id="261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與流程" id="{84B2BF32-364F-4B8E-ACCF-43132BFBC540}">
          <p14:sldIdLst>
            <p14:sldId id="256"/>
            <p14:sldId id="259"/>
          </p14:sldIdLst>
        </p14:section>
        <p14:section name="一.人社院現有跨域學程簡介" id="{26A260DF-8005-4C33-AA03-6A8E36AA2C39}">
          <p14:sldIdLst>
            <p14:sldId id="263"/>
            <p14:sldId id="279"/>
            <p14:sldId id="267"/>
            <p14:sldId id="260"/>
            <p14:sldId id="270"/>
            <p14:sldId id="274"/>
          </p14:sldIdLst>
        </p14:section>
        <p14:section name="二.文創產業管理學程" id="{DCDBDFB8-B0B6-4C1A-B833-3FB4CF5CF470}">
          <p14:sldIdLst>
            <p14:sldId id="262"/>
            <p14:sldId id="292"/>
            <p14:sldId id="285"/>
            <p14:sldId id="287"/>
            <p14:sldId id="288"/>
            <p14:sldId id="283"/>
          </p14:sldIdLst>
        </p14:section>
        <p14:section name="三.社會企業學程" id="{F650C8A2-E4B0-4EE3-8F0B-9A388EBE323E}">
          <p14:sldIdLst>
            <p14:sldId id="264"/>
            <p14:sldId id="290"/>
            <p14:sldId id="291"/>
            <p14:sldId id="28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CFF"/>
    <a:srgbClr val="FFE6B3"/>
    <a:srgbClr val="0000FF"/>
    <a:srgbClr val="99FFCC"/>
    <a:srgbClr val="A50021"/>
    <a:srgbClr val="FAFEB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13" autoAdjust="0"/>
  </p:normalViewPr>
  <p:slideViewPr>
    <p:cSldViewPr snapToGrid="0">
      <p:cViewPr varScale="1">
        <p:scale>
          <a:sx n="70" d="100"/>
          <a:sy n="70" d="100"/>
        </p:scale>
        <p:origin x="109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5A5C0-21C2-4787-999C-6B54EA62A65E}" type="doc">
      <dgm:prSet loTypeId="urn:microsoft.com/office/officeart/2005/8/layout/funnel1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3546586-F833-40F2-A9A2-00E0140D8D8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他系指定課程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8A51C5-A20A-4C7F-A2D2-112496B014B5}" type="parTrans" cxnId="{FDB7C6D4-666E-4F05-BCE3-F0555ADB557B}">
      <dgm:prSet/>
      <dgm:spPr/>
      <dgm:t>
        <a:bodyPr/>
        <a:lstStyle/>
        <a:p>
          <a:endParaRPr lang="zh-TW" altLang="en-US"/>
        </a:p>
      </dgm:t>
    </dgm:pt>
    <dgm:pt modelId="{BD40996A-4CF7-486D-AE8C-684546CE921A}" type="sibTrans" cxnId="{FDB7C6D4-666E-4F05-BCE3-F0555ADB557B}">
      <dgm:prSet/>
      <dgm:spPr/>
      <dgm:t>
        <a:bodyPr/>
        <a:lstStyle/>
        <a:p>
          <a:endParaRPr lang="zh-TW" altLang="en-US"/>
        </a:p>
      </dgm:t>
    </dgm:pt>
    <dgm:pt modelId="{9A83A73D-5C07-4098-95BE-11B9301803F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他系指定課程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95EA93-B740-4B37-AEBD-EC6BAB1E4E2F}" type="parTrans" cxnId="{E487E89D-DA1E-4ACA-98D2-4815470DCFC3}">
      <dgm:prSet/>
      <dgm:spPr/>
      <dgm:t>
        <a:bodyPr/>
        <a:lstStyle/>
        <a:p>
          <a:endParaRPr lang="zh-TW" altLang="en-US"/>
        </a:p>
      </dgm:t>
    </dgm:pt>
    <dgm:pt modelId="{58765516-3EC2-487F-841E-ECB21C75AFD4}" type="sibTrans" cxnId="{E487E89D-DA1E-4ACA-98D2-4815470DCFC3}">
      <dgm:prSet/>
      <dgm:spPr/>
      <dgm:t>
        <a:bodyPr/>
        <a:lstStyle/>
        <a:p>
          <a:endParaRPr lang="zh-TW" altLang="en-US"/>
        </a:p>
      </dgm:t>
    </dgm:pt>
    <dgm:pt modelId="{28A67148-3C6B-4859-8619-3F1AFE64BB0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主系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45573C-6039-4996-8808-C8EF870BF8DF}" type="parTrans" cxnId="{194E30B2-72D9-43C1-96C0-3B70C480576C}">
      <dgm:prSet/>
      <dgm:spPr/>
      <dgm:t>
        <a:bodyPr/>
        <a:lstStyle/>
        <a:p>
          <a:endParaRPr lang="zh-TW" altLang="en-US"/>
        </a:p>
      </dgm:t>
    </dgm:pt>
    <dgm:pt modelId="{862CDF6B-F0AF-4D58-ACD4-C6FC7499A9B8}" type="sibTrans" cxnId="{194E30B2-72D9-43C1-96C0-3B70C480576C}">
      <dgm:prSet/>
      <dgm:spPr/>
      <dgm:t>
        <a:bodyPr/>
        <a:lstStyle/>
        <a:p>
          <a:endParaRPr lang="zh-TW" altLang="en-US"/>
        </a:p>
      </dgm:t>
    </dgm:pt>
    <dgm:pt modelId="{17606B72-5C85-4A70-A2B0-CF0876C39E12}">
      <dgm:prSet phldrT="[文字]" custT="1"/>
      <dgm:spPr/>
      <dgm:t>
        <a:bodyPr/>
        <a:lstStyle/>
        <a:p>
          <a:r>
            <a:rPr lang="en-US" altLang="zh-TW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 </a:t>
          </a:r>
          <a:r>
            <a:rPr lang="zh-TW" altLang="en-US" sz="3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36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E22C8A-A04F-406E-A655-7B1E1042515F}" type="parTrans" cxnId="{B3947913-443A-4666-8259-28C40D699DFE}">
      <dgm:prSet/>
      <dgm:spPr/>
      <dgm:t>
        <a:bodyPr/>
        <a:lstStyle/>
        <a:p>
          <a:endParaRPr lang="zh-TW" altLang="en-US"/>
        </a:p>
      </dgm:t>
    </dgm:pt>
    <dgm:pt modelId="{910E9BA7-1CF9-4B97-BF50-7DD58DAD013E}" type="sibTrans" cxnId="{B3947913-443A-4666-8259-28C40D699DFE}">
      <dgm:prSet/>
      <dgm:spPr/>
      <dgm:t>
        <a:bodyPr/>
        <a:lstStyle/>
        <a:p>
          <a:endParaRPr lang="zh-TW" altLang="en-US"/>
        </a:p>
      </dgm:t>
    </dgm:pt>
    <dgm:pt modelId="{682A516F-19EC-4762-A02B-C5607AE1AC74}" type="pres">
      <dgm:prSet presAssocID="{C875A5C0-21C2-4787-999C-6B54EA62A65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E8A1A86-1F80-4F1E-BBB2-E8F62E3CB63A}" type="pres">
      <dgm:prSet presAssocID="{C875A5C0-21C2-4787-999C-6B54EA62A65E}" presName="ellipse" presStyleLbl="trBgShp" presStyleIdx="0" presStyleCnt="1"/>
      <dgm:spPr/>
    </dgm:pt>
    <dgm:pt modelId="{29D63CE4-2E24-45FA-BBBB-544FB783D1FC}" type="pres">
      <dgm:prSet presAssocID="{C875A5C0-21C2-4787-999C-6B54EA62A65E}" presName="arrow1" presStyleLbl="fgShp" presStyleIdx="0" presStyleCnt="1"/>
      <dgm:spPr/>
    </dgm:pt>
    <dgm:pt modelId="{557CA57A-410C-4E8F-BB0E-C68A110B0942}" type="pres">
      <dgm:prSet presAssocID="{C875A5C0-21C2-4787-999C-6B54EA62A65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E865A-FB58-4F08-B5F7-7F9CDCFAD807}" type="pres">
      <dgm:prSet presAssocID="{9A83A73D-5C07-4098-95BE-11B9301803F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20E41-606E-4F1E-9B5B-35610D04B28E}" type="pres">
      <dgm:prSet presAssocID="{28A67148-3C6B-4859-8619-3F1AFE64BB0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F762B5-891B-4E42-96A3-799BB0A9C2C1}" type="pres">
      <dgm:prSet presAssocID="{17606B72-5C85-4A70-A2B0-CF0876C39E1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E0EB0D-F4FD-47E9-99D2-DAE3B875D9FF}" type="pres">
      <dgm:prSet presAssocID="{C875A5C0-21C2-4787-999C-6B54EA62A65E}" presName="funnel" presStyleLbl="trAlignAcc1" presStyleIdx="0" presStyleCnt="1"/>
      <dgm:spPr/>
      <dgm:t>
        <a:bodyPr/>
        <a:lstStyle/>
        <a:p>
          <a:endParaRPr lang="zh-TW" altLang="en-US"/>
        </a:p>
      </dgm:t>
    </dgm:pt>
  </dgm:ptLst>
  <dgm:cxnLst>
    <dgm:cxn modelId="{E487E89D-DA1E-4ACA-98D2-4815470DCFC3}" srcId="{C875A5C0-21C2-4787-999C-6B54EA62A65E}" destId="{9A83A73D-5C07-4098-95BE-11B9301803FE}" srcOrd="1" destOrd="0" parTransId="{4095EA93-B740-4B37-AEBD-EC6BAB1E4E2F}" sibTransId="{58765516-3EC2-487F-841E-ECB21C75AFD4}"/>
    <dgm:cxn modelId="{4E3C9F97-6301-42AB-B4CA-41462E43DE70}" type="presOf" srcId="{9A83A73D-5C07-4098-95BE-11B9301803FE}" destId="{16720E41-606E-4F1E-9B5B-35610D04B28E}" srcOrd="0" destOrd="0" presId="urn:microsoft.com/office/officeart/2005/8/layout/funnel1"/>
    <dgm:cxn modelId="{0E2CC4FC-DB1C-4674-BA3F-C3EA95065D7A}" type="presOf" srcId="{17606B72-5C85-4A70-A2B0-CF0876C39E12}" destId="{557CA57A-410C-4E8F-BB0E-C68A110B0942}" srcOrd="0" destOrd="0" presId="urn:microsoft.com/office/officeart/2005/8/layout/funnel1"/>
    <dgm:cxn modelId="{411EA080-5BB0-4376-B4C9-25C1B2400A5F}" type="presOf" srcId="{53546586-F833-40F2-A9A2-00E0140D8D8A}" destId="{E8F762B5-891B-4E42-96A3-799BB0A9C2C1}" srcOrd="0" destOrd="0" presId="urn:microsoft.com/office/officeart/2005/8/layout/funnel1"/>
    <dgm:cxn modelId="{B3947913-443A-4666-8259-28C40D699DFE}" srcId="{C875A5C0-21C2-4787-999C-6B54EA62A65E}" destId="{17606B72-5C85-4A70-A2B0-CF0876C39E12}" srcOrd="3" destOrd="0" parTransId="{DDE22C8A-A04F-406E-A655-7B1E1042515F}" sibTransId="{910E9BA7-1CF9-4B97-BF50-7DD58DAD013E}"/>
    <dgm:cxn modelId="{AE5B1EF7-0124-4727-91A3-8976ADA9B32E}" type="presOf" srcId="{28A67148-3C6B-4859-8619-3F1AFE64BB0B}" destId="{392E865A-FB58-4F08-B5F7-7F9CDCFAD807}" srcOrd="0" destOrd="0" presId="urn:microsoft.com/office/officeart/2005/8/layout/funnel1"/>
    <dgm:cxn modelId="{194E30B2-72D9-43C1-96C0-3B70C480576C}" srcId="{C875A5C0-21C2-4787-999C-6B54EA62A65E}" destId="{28A67148-3C6B-4859-8619-3F1AFE64BB0B}" srcOrd="2" destOrd="0" parTransId="{3745573C-6039-4996-8808-C8EF870BF8DF}" sibTransId="{862CDF6B-F0AF-4D58-ACD4-C6FC7499A9B8}"/>
    <dgm:cxn modelId="{6882F73A-C450-481F-B16A-13F8A493017D}" type="presOf" srcId="{C875A5C0-21C2-4787-999C-6B54EA62A65E}" destId="{682A516F-19EC-4762-A02B-C5607AE1AC74}" srcOrd="0" destOrd="0" presId="urn:microsoft.com/office/officeart/2005/8/layout/funnel1"/>
    <dgm:cxn modelId="{FDB7C6D4-666E-4F05-BCE3-F0555ADB557B}" srcId="{C875A5C0-21C2-4787-999C-6B54EA62A65E}" destId="{53546586-F833-40F2-A9A2-00E0140D8D8A}" srcOrd="0" destOrd="0" parTransId="{D08A51C5-A20A-4C7F-A2D2-112496B014B5}" sibTransId="{BD40996A-4CF7-486D-AE8C-684546CE921A}"/>
    <dgm:cxn modelId="{08DDFBD0-8707-470E-A95E-A590CFDEAC63}" type="presParOf" srcId="{682A516F-19EC-4762-A02B-C5607AE1AC74}" destId="{6E8A1A86-1F80-4F1E-BBB2-E8F62E3CB63A}" srcOrd="0" destOrd="0" presId="urn:microsoft.com/office/officeart/2005/8/layout/funnel1"/>
    <dgm:cxn modelId="{310A1493-4D85-4414-A83E-AA10BEA7CFB8}" type="presParOf" srcId="{682A516F-19EC-4762-A02B-C5607AE1AC74}" destId="{29D63CE4-2E24-45FA-BBBB-544FB783D1FC}" srcOrd="1" destOrd="0" presId="urn:microsoft.com/office/officeart/2005/8/layout/funnel1"/>
    <dgm:cxn modelId="{C5179266-2F11-40BB-84D1-13C12247E80B}" type="presParOf" srcId="{682A516F-19EC-4762-A02B-C5607AE1AC74}" destId="{557CA57A-410C-4E8F-BB0E-C68A110B0942}" srcOrd="2" destOrd="0" presId="urn:microsoft.com/office/officeart/2005/8/layout/funnel1"/>
    <dgm:cxn modelId="{6C0639DA-E2E7-49DB-8296-CFD63FC7BF1C}" type="presParOf" srcId="{682A516F-19EC-4762-A02B-C5607AE1AC74}" destId="{392E865A-FB58-4F08-B5F7-7F9CDCFAD807}" srcOrd="3" destOrd="0" presId="urn:microsoft.com/office/officeart/2005/8/layout/funnel1"/>
    <dgm:cxn modelId="{67C21882-2DC2-441C-8D22-B3944777E3D3}" type="presParOf" srcId="{682A516F-19EC-4762-A02B-C5607AE1AC74}" destId="{16720E41-606E-4F1E-9B5B-35610D04B28E}" srcOrd="4" destOrd="0" presId="urn:microsoft.com/office/officeart/2005/8/layout/funnel1"/>
    <dgm:cxn modelId="{453B39CE-E05D-4542-9370-65A0C516AE1B}" type="presParOf" srcId="{682A516F-19EC-4762-A02B-C5607AE1AC74}" destId="{E8F762B5-891B-4E42-96A3-799BB0A9C2C1}" srcOrd="5" destOrd="0" presId="urn:microsoft.com/office/officeart/2005/8/layout/funnel1"/>
    <dgm:cxn modelId="{FF58AC33-8662-490B-9D04-EC2153E02CF5}" type="presParOf" srcId="{682A516F-19EC-4762-A02B-C5607AE1AC74}" destId="{6CE0EB0D-F4FD-47E9-99D2-DAE3B875D9F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89926-6B98-4954-A8AC-F8813508EB4A}" type="doc">
      <dgm:prSet loTypeId="urn:microsoft.com/office/officeart/2005/8/layout/equation2" loCatId="process" qsTypeId="urn:microsoft.com/office/officeart/2005/8/quickstyle/simple2" qsCatId="simple" csTypeId="urn:microsoft.com/office/officeart/2005/8/colors/colorful2" csCatId="colorful" phldr="1"/>
      <dgm:spPr/>
    </dgm:pt>
    <dgm:pt modelId="{3CA6C7D9-1BB1-400C-A97A-8D56FCB7F8FB}">
      <dgm:prSet phldrT="[文字]" custT="1"/>
      <dgm:spPr/>
      <dgm:t>
        <a:bodyPr/>
        <a:lstStyle/>
        <a:p>
          <a:r>
            <a:rPr lang="zh-TW" altLang="en-US" sz="2800" b="1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本系或必修</a:t>
          </a:r>
          <a:r>
            <a:rPr lang="en-US" altLang="zh-TW" sz="2800" b="1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-</a:t>
          </a:r>
          <a:r>
            <a:rPr lang="en-US" altLang="zh-TW" sz="4000" b="1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6~8</a:t>
          </a:r>
          <a:r>
            <a:rPr lang="zh-TW" altLang="en-US" sz="2800" b="1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學分</a:t>
          </a:r>
          <a:endParaRPr lang="zh-TW" altLang="en-US" sz="2800" b="1" dirty="0">
            <a:latin typeface="Times New Roman" pitchFamily="18" charset="0"/>
            <a:ea typeface="標楷體" panose="03000509000000000000" pitchFamily="65" charset="-120"/>
            <a:cs typeface="Times New Roman" pitchFamily="18" charset="0"/>
          </a:endParaRPr>
        </a:p>
      </dgm:t>
    </dgm:pt>
    <dgm:pt modelId="{9FE3B5AA-7679-46BE-AB86-6DB3EB97EB94}" type="parTrans" cxnId="{46143AE4-CEEE-4FC5-84AC-DC7424B585F3}">
      <dgm:prSet/>
      <dgm:spPr/>
      <dgm:t>
        <a:bodyPr/>
        <a:lstStyle/>
        <a:p>
          <a:endParaRPr lang="zh-TW" altLang="en-US"/>
        </a:p>
      </dgm:t>
    </dgm:pt>
    <dgm:pt modelId="{B7EE511F-5B87-4D79-9CA5-3C978B333A74}" type="sibTrans" cxnId="{46143AE4-CEEE-4FC5-84AC-DC7424B585F3}">
      <dgm:prSet/>
      <dgm:spPr/>
      <dgm:t>
        <a:bodyPr/>
        <a:lstStyle/>
        <a:p>
          <a:endParaRPr lang="zh-TW" altLang="en-US"/>
        </a:p>
      </dgm:t>
    </dgm:pt>
    <dgm:pt modelId="{1EA2B4FC-FC5F-44B1-AF3F-99A192234A1B}">
      <dgm:prSet phldrT="[文字]" custT="1"/>
      <dgm:spPr/>
      <dgm:t>
        <a:bodyPr/>
        <a:lstStyle/>
        <a:p>
          <a:r>
            <a:rPr lang="zh-TW" altLang="en-US" sz="28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他系</a:t>
          </a:r>
          <a:r>
            <a:rPr lang="en-US" altLang="zh-TW" sz="28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-</a:t>
          </a:r>
          <a:r>
            <a:rPr lang="en-US" altLang="zh-TW" sz="40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9~12</a:t>
          </a:r>
          <a:r>
            <a:rPr lang="zh-TW" altLang="en-US" sz="28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學分以上</a:t>
          </a:r>
          <a:endParaRPr lang="zh-TW" altLang="en-US" sz="2800" dirty="0">
            <a:latin typeface="Times New Roman" pitchFamily="18" charset="0"/>
            <a:ea typeface="標楷體" panose="03000509000000000000" pitchFamily="65" charset="-120"/>
            <a:cs typeface="Times New Roman" pitchFamily="18" charset="0"/>
          </a:endParaRPr>
        </a:p>
      </dgm:t>
    </dgm:pt>
    <dgm:pt modelId="{883BD311-54E5-446F-B4FC-6B3128E60D16}" type="parTrans" cxnId="{407C104C-671B-49E4-9C9B-AC90A3954F40}">
      <dgm:prSet/>
      <dgm:spPr/>
      <dgm:t>
        <a:bodyPr/>
        <a:lstStyle/>
        <a:p>
          <a:endParaRPr lang="zh-TW" altLang="en-US"/>
        </a:p>
      </dgm:t>
    </dgm:pt>
    <dgm:pt modelId="{6842EA63-8719-4F1F-AB20-35DB8728524B}" type="sibTrans" cxnId="{407C104C-671B-49E4-9C9B-AC90A3954F40}">
      <dgm:prSet/>
      <dgm:spPr/>
      <dgm:t>
        <a:bodyPr/>
        <a:lstStyle/>
        <a:p>
          <a:endParaRPr lang="zh-TW" altLang="en-US"/>
        </a:p>
      </dgm:t>
    </dgm:pt>
    <dgm:pt modelId="{0DB782FF-C4E6-4D86-99AE-60A0A1F68767}">
      <dgm:prSet phldrT="[文字]"/>
      <dgm:spPr/>
      <dgm:t>
        <a:bodyPr/>
        <a:lstStyle/>
        <a:p>
          <a:r>
            <a:rPr lang="en-US" altLang="zh-TW" b="1" dirty="0" smtClean="0"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rPr>
            <a:t>≧ </a:t>
          </a:r>
          <a:r>
            <a:rPr lang="en-US" altLang="zh-TW" b="1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15</a:t>
          </a:r>
          <a:r>
            <a:rPr lang="zh-TW" altLang="en-US" b="1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學分</a:t>
          </a:r>
          <a:endParaRPr lang="en-US" altLang="zh-TW" b="1" dirty="0" smtClean="0">
            <a:latin typeface="Times New Roman" pitchFamily="18" charset="0"/>
            <a:ea typeface="標楷體" panose="03000509000000000000" pitchFamily="65" charset="-120"/>
            <a:cs typeface="Times New Roman" pitchFamily="18" charset="0"/>
          </a:endParaRPr>
        </a:p>
      </dgm:t>
    </dgm:pt>
    <dgm:pt modelId="{CF2E4496-D93A-42BC-AA76-0C5608E8DE42}" type="parTrans" cxnId="{210335C9-E320-4B09-897D-A081F83D5378}">
      <dgm:prSet/>
      <dgm:spPr/>
      <dgm:t>
        <a:bodyPr/>
        <a:lstStyle/>
        <a:p>
          <a:endParaRPr lang="zh-TW" altLang="en-US"/>
        </a:p>
      </dgm:t>
    </dgm:pt>
    <dgm:pt modelId="{B38A5ED7-5ED9-47DD-9471-598AF5BF9006}" type="sibTrans" cxnId="{210335C9-E320-4B09-897D-A081F83D5378}">
      <dgm:prSet/>
      <dgm:spPr/>
      <dgm:t>
        <a:bodyPr/>
        <a:lstStyle/>
        <a:p>
          <a:endParaRPr lang="zh-TW" altLang="en-US"/>
        </a:p>
      </dgm:t>
    </dgm:pt>
    <dgm:pt modelId="{FE6C91A2-414A-4D9D-882C-42767E95BEB7}" type="pres">
      <dgm:prSet presAssocID="{66389926-6B98-4954-A8AC-F8813508EB4A}" presName="Name0" presStyleCnt="0">
        <dgm:presLayoutVars>
          <dgm:dir/>
          <dgm:resizeHandles val="exact"/>
        </dgm:presLayoutVars>
      </dgm:prSet>
      <dgm:spPr/>
    </dgm:pt>
    <dgm:pt modelId="{E5624B59-1F3F-44C1-9335-20BAFBBF0570}" type="pres">
      <dgm:prSet presAssocID="{66389926-6B98-4954-A8AC-F8813508EB4A}" presName="vNodes" presStyleCnt="0"/>
      <dgm:spPr/>
    </dgm:pt>
    <dgm:pt modelId="{B227C50A-FC02-4F55-A791-6F73DFDB1B80}" type="pres">
      <dgm:prSet presAssocID="{3CA6C7D9-1BB1-400C-A97A-8D56FCB7F8FB}" presName="node" presStyleLbl="node1" presStyleIdx="0" presStyleCnt="3" custScaleX="1912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734BB-9686-463B-9B2D-2BD0334EE761}" type="pres">
      <dgm:prSet presAssocID="{B7EE511F-5B87-4D79-9CA5-3C978B333A74}" presName="spacerT" presStyleCnt="0"/>
      <dgm:spPr/>
    </dgm:pt>
    <dgm:pt modelId="{A727EAF0-3C15-4EC3-8221-938376E02C90}" type="pres">
      <dgm:prSet presAssocID="{B7EE511F-5B87-4D79-9CA5-3C978B333A7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0FF766A-6304-4DFA-9C03-0359ED322EFE}" type="pres">
      <dgm:prSet presAssocID="{B7EE511F-5B87-4D79-9CA5-3C978B333A74}" presName="spacerB" presStyleCnt="0"/>
      <dgm:spPr/>
    </dgm:pt>
    <dgm:pt modelId="{BFC13324-1046-4354-8825-449EEA49101F}" type="pres">
      <dgm:prSet presAssocID="{1EA2B4FC-FC5F-44B1-AF3F-99A192234A1B}" presName="node" presStyleLbl="node1" presStyleIdx="1" presStyleCnt="3" custScaleX="1884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701F6-E175-4FB1-BEFC-166FBB87DF27}" type="pres">
      <dgm:prSet presAssocID="{66389926-6B98-4954-A8AC-F8813508EB4A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2A7242C9-9835-43D3-8099-BFC9B3857016}" type="pres">
      <dgm:prSet presAssocID="{66389926-6B98-4954-A8AC-F8813508EB4A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1B38915-9438-44B2-B1B7-6E4269C2D7ED}" type="pres">
      <dgm:prSet presAssocID="{66389926-6B98-4954-A8AC-F8813508EB4A}" presName="lastNode" presStyleLbl="node1" presStyleIdx="2" presStyleCnt="3" custScaleX="78462" custScaleY="626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1694BE-FE7A-42C7-BC56-910B6C1E76C5}" type="presOf" srcId="{1EA2B4FC-FC5F-44B1-AF3F-99A192234A1B}" destId="{BFC13324-1046-4354-8825-449EEA49101F}" srcOrd="0" destOrd="0" presId="urn:microsoft.com/office/officeart/2005/8/layout/equation2"/>
    <dgm:cxn modelId="{95174235-441D-47F0-8FA4-747CB105BE56}" type="presOf" srcId="{0DB782FF-C4E6-4D86-99AE-60A0A1F68767}" destId="{F1B38915-9438-44B2-B1B7-6E4269C2D7ED}" srcOrd="0" destOrd="0" presId="urn:microsoft.com/office/officeart/2005/8/layout/equation2"/>
    <dgm:cxn modelId="{44E38ECB-B95E-4561-BA3E-7EAC380EFA8B}" type="presOf" srcId="{6842EA63-8719-4F1F-AB20-35DB8728524B}" destId="{A6E701F6-E175-4FB1-BEFC-166FBB87DF27}" srcOrd="0" destOrd="0" presId="urn:microsoft.com/office/officeart/2005/8/layout/equation2"/>
    <dgm:cxn modelId="{210335C9-E320-4B09-897D-A081F83D5378}" srcId="{66389926-6B98-4954-A8AC-F8813508EB4A}" destId="{0DB782FF-C4E6-4D86-99AE-60A0A1F68767}" srcOrd="2" destOrd="0" parTransId="{CF2E4496-D93A-42BC-AA76-0C5608E8DE42}" sibTransId="{B38A5ED7-5ED9-47DD-9471-598AF5BF9006}"/>
    <dgm:cxn modelId="{9ED0F578-E8E5-45DF-BB40-ECA837FCA4A4}" type="presOf" srcId="{3CA6C7D9-1BB1-400C-A97A-8D56FCB7F8FB}" destId="{B227C50A-FC02-4F55-A791-6F73DFDB1B80}" srcOrd="0" destOrd="0" presId="urn:microsoft.com/office/officeart/2005/8/layout/equation2"/>
    <dgm:cxn modelId="{65ED02A6-7069-46A0-9811-B026616E5E9C}" type="presOf" srcId="{6842EA63-8719-4F1F-AB20-35DB8728524B}" destId="{2A7242C9-9835-43D3-8099-BFC9B3857016}" srcOrd="1" destOrd="0" presId="urn:microsoft.com/office/officeart/2005/8/layout/equation2"/>
    <dgm:cxn modelId="{EC61AEE7-9A01-410E-90FE-C4BCA7741199}" type="presOf" srcId="{B7EE511F-5B87-4D79-9CA5-3C978B333A74}" destId="{A727EAF0-3C15-4EC3-8221-938376E02C90}" srcOrd="0" destOrd="0" presId="urn:microsoft.com/office/officeart/2005/8/layout/equation2"/>
    <dgm:cxn modelId="{46143AE4-CEEE-4FC5-84AC-DC7424B585F3}" srcId="{66389926-6B98-4954-A8AC-F8813508EB4A}" destId="{3CA6C7D9-1BB1-400C-A97A-8D56FCB7F8FB}" srcOrd="0" destOrd="0" parTransId="{9FE3B5AA-7679-46BE-AB86-6DB3EB97EB94}" sibTransId="{B7EE511F-5B87-4D79-9CA5-3C978B333A74}"/>
    <dgm:cxn modelId="{BAF49890-EF75-47C3-ACB3-2933C8AFDEAB}" type="presOf" srcId="{66389926-6B98-4954-A8AC-F8813508EB4A}" destId="{FE6C91A2-414A-4D9D-882C-42767E95BEB7}" srcOrd="0" destOrd="0" presId="urn:microsoft.com/office/officeart/2005/8/layout/equation2"/>
    <dgm:cxn modelId="{407C104C-671B-49E4-9C9B-AC90A3954F40}" srcId="{66389926-6B98-4954-A8AC-F8813508EB4A}" destId="{1EA2B4FC-FC5F-44B1-AF3F-99A192234A1B}" srcOrd="1" destOrd="0" parTransId="{883BD311-54E5-446F-B4FC-6B3128E60D16}" sibTransId="{6842EA63-8719-4F1F-AB20-35DB8728524B}"/>
    <dgm:cxn modelId="{901FED26-CD97-4074-AAB1-CF878B204A40}" type="presParOf" srcId="{FE6C91A2-414A-4D9D-882C-42767E95BEB7}" destId="{E5624B59-1F3F-44C1-9335-20BAFBBF0570}" srcOrd="0" destOrd="0" presId="urn:microsoft.com/office/officeart/2005/8/layout/equation2"/>
    <dgm:cxn modelId="{A02FFFAF-173B-4498-A023-D6A73095DF84}" type="presParOf" srcId="{E5624B59-1F3F-44C1-9335-20BAFBBF0570}" destId="{B227C50A-FC02-4F55-A791-6F73DFDB1B80}" srcOrd="0" destOrd="0" presId="urn:microsoft.com/office/officeart/2005/8/layout/equation2"/>
    <dgm:cxn modelId="{24112AFF-9D17-4B6E-A5E2-BC27AE8CAEBB}" type="presParOf" srcId="{E5624B59-1F3F-44C1-9335-20BAFBBF0570}" destId="{440734BB-9686-463B-9B2D-2BD0334EE761}" srcOrd="1" destOrd="0" presId="urn:microsoft.com/office/officeart/2005/8/layout/equation2"/>
    <dgm:cxn modelId="{618CE3EC-3AF0-4DF4-87EC-B873CB894FD0}" type="presParOf" srcId="{E5624B59-1F3F-44C1-9335-20BAFBBF0570}" destId="{A727EAF0-3C15-4EC3-8221-938376E02C90}" srcOrd="2" destOrd="0" presId="urn:microsoft.com/office/officeart/2005/8/layout/equation2"/>
    <dgm:cxn modelId="{1AAD2EDD-7D6F-4C83-A217-F8C20570C9FE}" type="presParOf" srcId="{E5624B59-1F3F-44C1-9335-20BAFBBF0570}" destId="{50FF766A-6304-4DFA-9C03-0359ED322EFE}" srcOrd="3" destOrd="0" presId="urn:microsoft.com/office/officeart/2005/8/layout/equation2"/>
    <dgm:cxn modelId="{76C48073-1BA4-4973-8C21-506316F4391E}" type="presParOf" srcId="{E5624B59-1F3F-44C1-9335-20BAFBBF0570}" destId="{BFC13324-1046-4354-8825-449EEA49101F}" srcOrd="4" destOrd="0" presId="urn:microsoft.com/office/officeart/2005/8/layout/equation2"/>
    <dgm:cxn modelId="{DADFD1C6-2964-4D9A-9519-FD791A3CD1B3}" type="presParOf" srcId="{FE6C91A2-414A-4D9D-882C-42767E95BEB7}" destId="{A6E701F6-E175-4FB1-BEFC-166FBB87DF27}" srcOrd="1" destOrd="0" presId="urn:microsoft.com/office/officeart/2005/8/layout/equation2"/>
    <dgm:cxn modelId="{1DB40B0D-0012-46C3-B8A1-1EE22D1C90DF}" type="presParOf" srcId="{A6E701F6-E175-4FB1-BEFC-166FBB87DF27}" destId="{2A7242C9-9835-43D3-8099-BFC9B3857016}" srcOrd="0" destOrd="0" presId="urn:microsoft.com/office/officeart/2005/8/layout/equation2"/>
    <dgm:cxn modelId="{4941783A-49ED-49A2-8BC2-9F97596D5FA5}" type="presParOf" srcId="{FE6C91A2-414A-4D9D-882C-42767E95BEB7}" destId="{F1B38915-9438-44B2-B1B7-6E4269C2D7E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DE0641-AA7D-4CB6-8B48-DC5876A1D3E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2A47A8E-3CCA-4D06-9DCE-B3C83221CD25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A.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院內跨系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4554E2-9EF0-41F8-9B3C-6EE03222B87C}" type="parTrans" cxnId="{F3422649-46B6-43C0-BA19-FB1FB1D7E0FC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2745BA-F5DF-4949-B8F6-00FD5C2112F5}" type="sibTrans" cxnId="{F3422649-46B6-43C0-BA19-FB1FB1D7E0FC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3438BB-FF08-46C4-A278-78C1212C008B}">
      <dgm:prSet phldrT="[文字]" custT="1"/>
      <dgm:spPr/>
      <dgm:t>
        <a:bodyPr/>
        <a:lstStyle/>
        <a:p>
          <a:pPr eaLnBrk="0"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科技與人文相遇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eaLnBrk="0"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微學程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007B35-7CF3-43F1-A655-B7C6CCB4B575}" type="parTrans" cxnId="{A682E67D-6745-41DD-BFD5-FB39A5632147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3266E5-0C6C-42AB-A194-D1145982F14D}" type="sibTrans" cxnId="{A682E67D-6745-41DD-BFD5-FB39A5632147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4CD7FA-1C40-4740-9B58-D42126A3DD8D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B.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跨院系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425A5A-0144-4F79-9A8B-77C53090E269}" type="parTrans" cxnId="{3EB314F5-B0AF-4738-8186-FEEC8DCB0CD9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40971F3-CF9F-4234-A10B-29FA253E459F}" type="sibTrans" cxnId="{3EB314F5-B0AF-4738-8186-FEEC8DCB0CD9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F1CC4-CB35-4534-95DA-10E585FBB14E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文創產業與管理學程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附設微學程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338A72-27C9-4773-A7FD-BEE590A57251}" type="parTrans" cxnId="{386341DB-1A03-4800-AAAF-9EC421E13E10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653753-489A-4D1D-B6E2-1C2592BF08E8}" type="sibTrans" cxnId="{386341DB-1A03-4800-AAAF-9EC421E13E10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1F3720-8B1A-4DD1-8808-ADA120AA7365}">
      <dgm:prSet phldrT="[文字]" custT="1"/>
      <dgm:spPr/>
      <dgm:t>
        <a:bodyPr/>
        <a:lstStyle/>
        <a:p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C.</a:t>
          </a: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跨校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AEAD33-584B-4AE7-9210-291CB6C700FD}" type="parTrans" cxnId="{DC732B11-E1E5-41C1-8B0E-B1B7160BED06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6ED316-A008-4E5A-9809-2B7A7FDCEFC8}" type="sibTrans" cxnId="{DC732B11-E1E5-41C1-8B0E-B1B7160BED06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BFCD63-64F7-4BD6-A848-2321B52C1644}">
      <dgm:prSet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另類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DIY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文創微學程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0BC1D8-4E75-4ABD-9403-36610FB1C2A2}" type="parTrans" cxnId="{32E8143C-4E3B-4057-921A-FC9381F9E3F1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04E6E7D-EDD3-48B7-81D2-34BDF7B88795}" type="sibTrans" cxnId="{32E8143C-4E3B-4057-921A-FC9381F9E3F1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3E6C6B-F85D-4DF6-82E1-42134042EE9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文化產業學程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附設微學程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D9A0E2-D16F-4618-BC90-59102AC8410D}" type="parTrans" cxnId="{E62E25C9-63FE-4B42-9E1A-C40A830ECB0C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648CB6-130D-440B-981A-4D63617C743C}" type="sibTrans" cxnId="{E62E25C9-63FE-4B42-9E1A-C40A830ECB0C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A48CA4-1FB3-4187-93F6-76168FA6156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藝術、設計與工程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創意整合學程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9E68FA-2E16-46FF-831D-5576DC46A337}" type="parTrans" cxnId="{07B98B16-2939-494F-8690-9A7A1CD8AD2B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F20774-9F85-4B07-8289-0CAA1E8650C4}" type="sibTrans" cxnId="{07B98B16-2939-494F-8690-9A7A1CD8AD2B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5C5A2E-3A15-4ED4-9579-9CE2130428C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數位媒體與藝術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設計學程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80B44A-332D-4F7A-9AFB-D822284FEF8B}" type="parTrans" cxnId="{7F2F9A72-A167-4F4D-9BA5-2499B01B9D44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8EC5B1-4FA0-413C-A59A-857FDE8FAD72}" type="sibTrans" cxnId="{7F2F9A72-A167-4F4D-9BA5-2499B01B9D44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128C36-60A4-428B-B615-FE6E074758A2}">
      <dgm:prSet custT="1"/>
      <dgm:spPr/>
      <dgm:t>
        <a:bodyPr/>
        <a:lstStyle/>
        <a:p>
          <a:r>
            <a:rPr lang="zh-TW" altLang="en-US" sz="2200" smtClean="0">
              <a:latin typeface="標楷體" panose="03000509000000000000" pitchFamily="65" charset="-120"/>
              <a:ea typeface="標楷體" panose="03000509000000000000" pitchFamily="65" charset="-120"/>
            </a:rPr>
            <a:t>互動媒體學程</a:t>
          </a:r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B719AC-EFE2-407E-8EC2-00FE0E791C25}" type="parTrans" cxnId="{1D95A06A-7912-46F2-9722-53603FBD83BF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35E84A-6C9A-44BD-AF7C-2EF59C0FF40F}" type="sibTrans" cxnId="{1D95A06A-7912-46F2-9722-53603FBD83BF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CE1B35-0F2B-4004-B0E8-C3BFB6D3389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老人福祉科技跨域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spcAft>
              <a:spcPts val="0"/>
            </a:spcAft>
          </a:pP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產業學程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EEC35D-C32D-401D-B16B-E88A4AFF7D5F}" type="parTrans" cxnId="{7928B9A1-075E-4B87-9BD6-C7A7FB893E8A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77A3A5-3A31-4481-8227-69440AA20486}" type="sibTrans" cxnId="{7928B9A1-075E-4B87-9BD6-C7A7FB893E8A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BEB476-A077-4535-927C-DA7AF21DD012}">
      <dgm:prSet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社會企業學程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54BE4B-43CF-4AB3-AC36-3EBB6B21A139}" type="parTrans" cxnId="{1AA0BEB9-C99D-443E-98AB-4000E78BF570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6381FC-975C-4A5D-AD15-C09864969708}" type="sibTrans" cxnId="{1AA0BEB9-C99D-443E-98AB-4000E78BF570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2130F3-2F9F-4637-8216-42647713383C}" type="pres">
      <dgm:prSet presAssocID="{23DE0641-AA7D-4CB6-8B48-DC5876A1D3E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B291584-EB04-4CEF-82BB-49D6697416F4}" type="pres">
      <dgm:prSet presAssocID="{82A47A8E-3CCA-4D06-9DCE-B3C83221CD2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17D8A4D1-D841-4A51-963D-0B6645387FBD}" type="pres">
      <dgm:prSet presAssocID="{82A47A8E-3CCA-4D06-9DCE-B3C83221CD25}" presName="rootComposite" presStyleCnt="0">
        <dgm:presLayoutVars/>
      </dgm:prSet>
      <dgm:spPr/>
      <dgm:t>
        <a:bodyPr/>
        <a:lstStyle/>
        <a:p>
          <a:endParaRPr lang="zh-TW" altLang="en-US"/>
        </a:p>
      </dgm:t>
    </dgm:pt>
    <dgm:pt modelId="{4B188F33-A695-4D0D-A64B-6631D7CB92BC}" type="pres">
      <dgm:prSet presAssocID="{82A47A8E-3CCA-4D06-9DCE-B3C83221CD25}" presName="rootText" presStyleLbl="node0" presStyleIdx="0" presStyleCnt="3" custScaleY="171999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A62783FB-3ED8-4D33-9487-67145DFBAB2E}" type="pres">
      <dgm:prSet presAssocID="{82A47A8E-3CCA-4D06-9DCE-B3C83221CD2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708C056-75F5-437B-87DE-4A81A63769EA}" type="pres">
      <dgm:prSet presAssocID="{643438BB-FF08-46C4-A278-78C1212C008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DDCF4EDF-818C-4B92-BC9F-785F552A63B5}" type="pres">
      <dgm:prSet presAssocID="{643438BB-FF08-46C4-A278-78C1212C008B}" presName="Image" presStyleLbl="node1" presStyleIdx="0" presStyleCnt="9"/>
      <dgm:spPr/>
      <dgm:t>
        <a:bodyPr/>
        <a:lstStyle/>
        <a:p>
          <a:endParaRPr lang="zh-TW" altLang="en-US"/>
        </a:p>
      </dgm:t>
    </dgm:pt>
    <dgm:pt modelId="{EE55EA52-23CC-425D-A9E4-2FC2397EE2EF}" type="pres">
      <dgm:prSet presAssocID="{643438BB-FF08-46C4-A278-78C1212C008B}" presName="childText" presStyleLbl="lnNode1" presStyleIdx="0" presStyleCnt="9" custScaleY="156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C0814-C835-4D8C-85F0-316D0057FA53}" type="pres">
      <dgm:prSet presAssocID="{B3BFCD63-64F7-4BD6-A848-2321B52C164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B47C673-9993-4C1E-8CBE-16C8C2F56A4F}" type="pres">
      <dgm:prSet presAssocID="{B3BFCD63-64F7-4BD6-A848-2321B52C1644}" presName="Image" presStyleLbl="node1" presStyleIdx="1" presStyleCnt="9"/>
      <dgm:spPr/>
      <dgm:t>
        <a:bodyPr/>
        <a:lstStyle/>
        <a:p>
          <a:endParaRPr lang="zh-TW" altLang="en-US"/>
        </a:p>
      </dgm:t>
    </dgm:pt>
    <dgm:pt modelId="{0F3432A0-1D70-4296-AA82-4518A09A1FDA}" type="pres">
      <dgm:prSet presAssocID="{B3BFCD63-64F7-4BD6-A848-2321B52C1644}" presName="childText" presStyleLbl="ln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3CBF3-8CCD-42C3-B737-556761FCE2B0}" type="pres">
      <dgm:prSet presAssocID="{2F4CD7FA-1C40-4740-9B58-D42126A3DD8D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2A37C4C9-0DBD-411B-9BC9-FE16C7827B98}" type="pres">
      <dgm:prSet presAssocID="{2F4CD7FA-1C40-4740-9B58-D42126A3DD8D}" presName="rootComposite" presStyleCnt="0">
        <dgm:presLayoutVars/>
      </dgm:prSet>
      <dgm:spPr/>
      <dgm:t>
        <a:bodyPr/>
        <a:lstStyle/>
        <a:p>
          <a:endParaRPr lang="zh-TW" altLang="en-US"/>
        </a:p>
      </dgm:t>
    </dgm:pt>
    <dgm:pt modelId="{12B8B9D0-03BA-43ED-BB7A-9900F1AFBD85}" type="pres">
      <dgm:prSet presAssocID="{2F4CD7FA-1C40-4740-9B58-D42126A3DD8D}" presName="rootText" presStyleLbl="node0" presStyleIdx="1" presStyleCnt="3" custScaleY="180686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148C14DC-0769-4B7F-955A-9341183CE71E}" type="pres">
      <dgm:prSet presAssocID="{2F4CD7FA-1C40-4740-9B58-D42126A3DD8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5689814-ED53-478C-A6A7-A5D93C19D462}" type="pres">
      <dgm:prSet presAssocID="{5C8F1CC4-CB35-4534-95DA-10E585FBB14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C546582-603E-45C2-B23B-247A131AE14E}" type="pres">
      <dgm:prSet presAssocID="{5C8F1CC4-CB35-4534-95DA-10E585FBB14E}" presName="Image" presStyleLbl="node1" presStyleIdx="2" presStyleCnt="9"/>
      <dgm:spPr/>
      <dgm:t>
        <a:bodyPr/>
        <a:lstStyle/>
        <a:p>
          <a:endParaRPr lang="zh-TW" altLang="en-US"/>
        </a:p>
      </dgm:t>
    </dgm:pt>
    <dgm:pt modelId="{DD3011D8-79FB-4607-AC87-7921F3CD72C3}" type="pres">
      <dgm:prSet presAssocID="{5C8F1CC4-CB35-4534-95DA-10E585FBB14E}" presName="childText" presStyleLbl="lnNode1" presStyleIdx="2" presStyleCnt="9" custScaleY="154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01F85-097E-40E1-939D-622AB9E054DB}" type="pres">
      <dgm:prSet presAssocID="{1E3E6C6B-F85D-4DF6-82E1-42134042EE9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74737015-348F-4221-A150-DB616182D596}" type="pres">
      <dgm:prSet presAssocID="{1E3E6C6B-F85D-4DF6-82E1-42134042EE90}" presName="Image" presStyleLbl="node1" presStyleIdx="3" presStyleCnt="9"/>
      <dgm:spPr/>
      <dgm:t>
        <a:bodyPr/>
        <a:lstStyle/>
        <a:p>
          <a:endParaRPr lang="zh-TW" altLang="en-US"/>
        </a:p>
      </dgm:t>
    </dgm:pt>
    <dgm:pt modelId="{259FF90A-62C2-49E5-95A5-9A5A3B7C3B8E}" type="pres">
      <dgm:prSet presAssocID="{1E3E6C6B-F85D-4DF6-82E1-42134042EE90}" presName="childText" presStyleLbl="lnNode1" presStyleIdx="3" presStyleCnt="9" custScaleY="175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F2A7E9-6896-45B6-AA50-EA59F817136F}" type="pres">
      <dgm:prSet presAssocID="{84A48CA4-1FB3-4187-93F6-76168FA6156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89F4A6F-32B7-4844-81E6-C2E5BD9DCAFE}" type="pres">
      <dgm:prSet presAssocID="{84A48CA4-1FB3-4187-93F6-76168FA61567}" presName="Image" presStyleLbl="node1" presStyleIdx="4" presStyleCnt="9"/>
      <dgm:spPr/>
      <dgm:t>
        <a:bodyPr/>
        <a:lstStyle/>
        <a:p>
          <a:endParaRPr lang="zh-TW" altLang="en-US"/>
        </a:p>
      </dgm:t>
    </dgm:pt>
    <dgm:pt modelId="{F1CB32D0-5FE4-4B4A-B318-A3C6EFD36AC3}" type="pres">
      <dgm:prSet presAssocID="{84A48CA4-1FB3-4187-93F6-76168FA61567}" presName="childText" presStyleLbl="lnNode1" presStyleIdx="4" presStyleCnt="9" custScaleY="155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8EEBCD-6BEE-4800-897E-09D54B2F7BCC}" type="pres">
      <dgm:prSet presAssocID="{095C5A2E-3A15-4ED4-9579-9CE2130428C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A16324B-54C4-4E97-8791-703F70B3D3EF}" type="pres">
      <dgm:prSet presAssocID="{095C5A2E-3A15-4ED4-9579-9CE2130428C0}" presName="Image" presStyleLbl="node1" presStyleIdx="5" presStyleCnt="9"/>
      <dgm:spPr/>
      <dgm:t>
        <a:bodyPr/>
        <a:lstStyle/>
        <a:p>
          <a:endParaRPr lang="zh-TW" altLang="en-US"/>
        </a:p>
      </dgm:t>
    </dgm:pt>
    <dgm:pt modelId="{6CCB1661-874D-4630-8159-01CCC63DB14F}" type="pres">
      <dgm:prSet presAssocID="{095C5A2E-3A15-4ED4-9579-9CE2130428C0}" presName="childText" presStyleLbl="lnNode1" presStyleIdx="5" presStyleCnt="9" custScaleY="150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B51D2D-0E1B-4558-82A3-485C2AC96F14}" type="pres">
      <dgm:prSet presAssocID="{A0128C36-60A4-428B-B615-FE6E074758A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A5DD1F17-87DD-41EE-89ED-B1F9221C1335}" type="pres">
      <dgm:prSet presAssocID="{A0128C36-60A4-428B-B615-FE6E074758A2}" presName="Image" presStyleLbl="node1" presStyleIdx="6" presStyleCnt="9"/>
      <dgm:spPr/>
      <dgm:t>
        <a:bodyPr/>
        <a:lstStyle/>
        <a:p>
          <a:endParaRPr lang="zh-TW" altLang="en-US"/>
        </a:p>
      </dgm:t>
    </dgm:pt>
    <dgm:pt modelId="{DDD8CDBB-79D9-4670-ADE6-183A3F330A28}" type="pres">
      <dgm:prSet presAssocID="{A0128C36-60A4-428B-B615-FE6E074758A2}" presName="childText" presStyleLbl="lnNode1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38193-3F6F-498E-835D-6E3DFD8C48CF}" type="pres">
      <dgm:prSet presAssocID="{24CE1B35-0F2B-4004-B0E8-C3BFB6D3389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B6514F9-81B2-45CC-8D6B-4944FBEB58FD}" type="pres">
      <dgm:prSet presAssocID="{24CE1B35-0F2B-4004-B0E8-C3BFB6D3389E}" presName="Image" presStyleLbl="node1" presStyleIdx="7" presStyleCnt="9"/>
      <dgm:spPr/>
      <dgm:t>
        <a:bodyPr/>
        <a:lstStyle/>
        <a:p>
          <a:endParaRPr lang="zh-TW" altLang="en-US"/>
        </a:p>
      </dgm:t>
    </dgm:pt>
    <dgm:pt modelId="{046742EE-9ED0-4580-A55D-4C9746AE2174}" type="pres">
      <dgm:prSet presAssocID="{24CE1B35-0F2B-4004-B0E8-C3BFB6D3389E}" presName="childText" presStyleLbl="lnNode1" presStyleIdx="7" presStyleCnt="9" custScaleY="157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C1700C-29DC-485D-9141-3EE8F9156A6C}" type="pres">
      <dgm:prSet presAssocID="{591F3720-8B1A-4DD1-8808-ADA120AA736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941D3B5F-494A-4983-AB82-8442F862FCCE}" type="pres">
      <dgm:prSet presAssocID="{591F3720-8B1A-4DD1-8808-ADA120AA7365}" presName="rootComposite" presStyleCnt="0">
        <dgm:presLayoutVars/>
      </dgm:prSet>
      <dgm:spPr/>
      <dgm:t>
        <a:bodyPr/>
        <a:lstStyle/>
        <a:p>
          <a:endParaRPr lang="zh-TW" altLang="en-US"/>
        </a:p>
      </dgm:t>
    </dgm:pt>
    <dgm:pt modelId="{8B453D16-8F3D-4361-B281-3DE40B9F8DD1}" type="pres">
      <dgm:prSet presAssocID="{591F3720-8B1A-4DD1-8808-ADA120AA7365}" presName="rootText" presStyleLbl="node0" presStyleIdx="2" presStyleCnt="3" custScaleY="182315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B47196B4-F4EB-4A41-9CD0-B6BE38CF533E}" type="pres">
      <dgm:prSet presAssocID="{591F3720-8B1A-4DD1-8808-ADA120AA736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6247E70E-2F9A-427E-9FAC-48667E66E3BA}" type="pres">
      <dgm:prSet presAssocID="{07BEB476-A077-4535-927C-DA7AF21DD01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E1101F1-5828-4160-B79B-8ED088BC4041}" type="pres">
      <dgm:prSet presAssocID="{07BEB476-A077-4535-927C-DA7AF21DD012}" presName="Image" presStyleLbl="node1" presStyleIdx="8" presStyleCnt="9"/>
      <dgm:spPr/>
      <dgm:t>
        <a:bodyPr/>
        <a:lstStyle/>
        <a:p>
          <a:endParaRPr lang="zh-TW" altLang="en-US"/>
        </a:p>
      </dgm:t>
    </dgm:pt>
    <dgm:pt modelId="{F336CE10-7D9A-492C-9792-108D3E20EB55}" type="pres">
      <dgm:prSet presAssocID="{07BEB476-A077-4535-927C-DA7AF21DD012}" presName="childText" presStyleLbl="lnNode1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1B58FC-136F-400D-88FA-95801D5B9E37}" type="presOf" srcId="{1E3E6C6B-F85D-4DF6-82E1-42134042EE90}" destId="{259FF90A-62C2-49E5-95A5-9A5A3B7C3B8E}" srcOrd="0" destOrd="0" presId="urn:microsoft.com/office/officeart/2008/layout/PictureAccentList"/>
    <dgm:cxn modelId="{1D95A06A-7912-46F2-9722-53603FBD83BF}" srcId="{2F4CD7FA-1C40-4740-9B58-D42126A3DD8D}" destId="{A0128C36-60A4-428B-B615-FE6E074758A2}" srcOrd="4" destOrd="0" parTransId="{BBB719AC-EFE2-407E-8EC2-00FE0E791C25}" sibTransId="{0035E84A-6C9A-44BD-AF7C-2EF59C0FF40F}"/>
    <dgm:cxn modelId="{8AA1FC8C-2D60-422A-9C0B-52F5CC9C9018}" type="presOf" srcId="{23DE0641-AA7D-4CB6-8B48-DC5876A1D3E2}" destId="{572130F3-2F9F-4637-8216-42647713383C}" srcOrd="0" destOrd="0" presId="urn:microsoft.com/office/officeart/2008/layout/PictureAccentList"/>
    <dgm:cxn modelId="{A07D5D16-C0BB-41AE-AC39-596DB4E1A006}" type="presOf" srcId="{B3BFCD63-64F7-4BD6-A848-2321B52C1644}" destId="{0F3432A0-1D70-4296-AA82-4518A09A1FDA}" srcOrd="0" destOrd="0" presId="urn:microsoft.com/office/officeart/2008/layout/PictureAccentList"/>
    <dgm:cxn modelId="{96716B46-AE30-40C2-AE89-768887F02205}" type="presOf" srcId="{591F3720-8B1A-4DD1-8808-ADA120AA7365}" destId="{8B453D16-8F3D-4361-B281-3DE40B9F8DD1}" srcOrd="0" destOrd="0" presId="urn:microsoft.com/office/officeart/2008/layout/PictureAccentList"/>
    <dgm:cxn modelId="{1DEA6C88-4148-4D6B-98A6-5776F29F8E1C}" type="presOf" srcId="{095C5A2E-3A15-4ED4-9579-9CE2130428C0}" destId="{6CCB1661-874D-4630-8159-01CCC63DB14F}" srcOrd="0" destOrd="0" presId="urn:microsoft.com/office/officeart/2008/layout/PictureAccentList"/>
    <dgm:cxn modelId="{7928B9A1-075E-4B87-9BD6-C7A7FB893E8A}" srcId="{2F4CD7FA-1C40-4740-9B58-D42126A3DD8D}" destId="{24CE1B35-0F2B-4004-B0E8-C3BFB6D3389E}" srcOrd="5" destOrd="0" parTransId="{87EEC35D-C32D-401D-B16B-E88A4AFF7D5F}" sibTransId="{8D77A3A5-3A31-4481-8227-69440AA20486}"/>
    <dgm:cxn modelId="{E62E25C9-63FE-4B42-9E1A-C40A830ECB0C}" srcId="{2F4CD7FA-1C40-4740-9B58-D42126A3DD8D}" destId="{1E3E6C6B-F85D-4DF6-82E1-42134042EE90}" srcOrd="1" destOrd="0" parTransId="{27D9A0E2-D16F-4618-BC90-59102AC8410D}" sibTransId="{38648CB6-130D-440B-981A-4D63617C743C}"/>
    <dgm:cxn modelId="{80BC2699-5EE9-49DD-9388-BF0F7A0BB021}" type="presOf" srcId="{84A48CA4-1FB3-4187-93F6-76168FA61567}" destId="{F1CB32D0-5FE4-4B4A-B318-A3C6EFD36AC3}" srcOrd="0" destOrd="0" presId="urn:microsoft.com/office/officeart/2008/layout/PictureAccentList"/>
    <dgm:cxn modelId="{DC732B11-E1E5-41C1-8B0E-B1B7160BED06}" srcId="{23DE0641-AA7D-4CB6-8B48-DC5876A1D3E2}" destId="{591F3720-8B1A-4DD1-8808-ADA120AA7365}" srcOrd="2" destOrd="0" parTransId="{48AEAD33-584B-4AE7-9210-291CB6C700FD}" sibTransId="{0E6ED316-A008-4E5A-9809-2B7A7FDCEFC8}"/>
    <dgm:cxn modelId="{99DD4358-2507-4CC3-86C8-0DFB99D3B612}" type="presOf" srcId="{A0128C36-60A4-428B-B615-FE6E074758A2}" destId="{DDD8CDBB-79D9-4670-ADE6-183A3F330A28}" srcOrd="0" destOrd="0" presId="urn:microsoft.com/office/officeart/2008/layout/PictureAccentList"/>
    <dgm:cxn modelId="{AB606487-A10E-4BDA-B750-C18B30F12AEB}" type="presOf" srcId="{643438BB-FF08-46C4-A278-78C1212C008B}" destId="{EE55EA52-23CC-425D-A9E4-2FC2397EE2EF}" srcOrd="0" destOrd="0" presId="urn:microsoft.com/office/officeart/2008/layout/PictureAccentList"/>
    <dgm:cxn modelId="{F9DA591C-033A-43DC-B131-711CBE1E450A}" type="presOf" srcId="{07BEB476-A077-4535-927C-DA7AF21DD012}" destId="{F336CE10-7D9A-492C-9792-108D3E20EB55}" srcOrd="0" destOrd="0" presId="urn:microsoft.com/office/officeart/2008/layout/PictureAccentList"/>
    <dgm:cxn modelId="{07B98B16-2939-494F-8690-9A7A1CD8AD2B}" srcId="{2F4CD7FA-1C40-4740-9B58-D42126A3DD8D}" destId="{84A48CA4-1FB3-4187-93F6-76168FA61567}" srcOrd="2" destOrd="0" parTransId="{029E68FA-2E16-46FF-831D-5576DC46A337}" sibTransId="{61F20774-9F85-4B07-8289-0CAA1E8650C4}"/>
    <dgm:cxn modelId="{7F2F9A72-A167-4F4D-9BA5-2499B01B9D44}" srcId="{2F4CD7FA-1C40-4740-9B58-D42126A3DD8D}" destId="{095C5A2E-3A15-4ED4-9579-9CE2130428C0}" srcOrd="3" destOrd="0" parTransId="{5C80B44A-332D-4F7A-9AFB-D822284FEF8B}" sibTransId="{478EC5B1-4FA0-413C-A59A-857FDE8FAD72}"/>
    <dgm:cxn modelId="{F3422649-46B6-43C0-BA19-FB1FB1D7E0FC}" srcId="{23DE0641-AA7D-4CB6-8B48-DC5876A1D3E2}" destId="{82A47A8E-3CCA-4D06-9DCE-B3C83221CD25}" srcOrd="0" destOrd="0" parTransId="{D44554E2-9EF0-41F8-9B3C-6EE03222B87C}" sibTransId="{2B2745BA-F5DF-4949-B8F6-00FD5C2112F5}"/>
    <dgm:cxn modelId="{11053818-EC74-4015-A8AD-AB3E9B5DA938}" type="presOf" srcId="{24CE1B35-0F2B-4004-B0E8-C3BFB6D3389E}" destId="{046742EE-9ED0-4580-A55D-4C9746AE2174}" srcOrd="0" destOrd="0" presId="urn:microsoft.com/office/officeart/2008/layout/PictureAccentList"/>
    <dgm:cxn modelId="{3EB314F5-B0AF-4738-8186-FEEC8DCB0CD9}" srcId="{23DE0641-AA7D-4CB6-8B48-DC5876A1D3E2}" destId="{2F4CD7FA-1C40-4740-9B58-D42126A3DD8D}" srcOrd="1" destOrd="0" parTransId="{D0425A5A-0144-4F79-9A8B-77C53090E269}" sibTransId="{540971F3-CF9F-4234-A10B-29FA253E459F}"/>
    <dgm:cxn modelId="{F8E2889A-CED2-45B2-B56F-33887D1DACDA}" type="presOf" srcId="{5C8F1CC4-CB35-4534-95DA-10E585FBB14E}" destId="{DD3011D8-79FB-4607-AC87-7921F3CD72C3}" srcOrd="0" destOrd="0" presId="urn:microsoft.com/office/officeart/2008/layout/PictureAccentList"/>
    <dgm:cxn modelId="{386341DB-1A03-4800-AAAF-9EC421E13E10}" srcId="{2F4CD7FA-1C40-4740-9B58-D42126A3DD8D}" destId="{5C8F1CC4-CB35-4534-95DA-10E585FBB14E}" srcOrd="0" destOrd="0" parTransId="{03338A72-27C9-4773-A7FD-BEE590A57251}" sibTransId="{AC653753-489A-4D1D-B6E2-1C2592BF08E8}"/>
    <dgm:cxn modelId="{32E8143C-4E3B-4057-921A-FC9381F9E3F1}" srcId="{82A47A8E-3CCA-4D06-9DCE-B3C83221CD25}" destId="{B3BFCD63-64F7-4BD6-A848-2321B52C1644}" srcOrd="1" destOrd="0" parTransId="{380BC1D8-4E75-4ABD-9403-36610FB1C2A2}" sibTransId="{804E6E7D-EDD3-48B7-81D2-34BDF7B88795}"/>
    <dgm:cxn modelId="{1AA0BEB9-C99D-443E-98AB-4000E78BF570}" srcId="{591F3720-8B1A-4DD1-8808-ADA120AA7365}" destId="{07BEB476-A077-4535-927C-DA7AF21DD012}" srcOrd="0" destOrd="0" parTransId="{DD54BE4B-43CF-4AB3-AC36-3EBB6B21A139}" sibTransId="{5A6381FC-975C-4A5D-AD15-C09864969708}"/>
    <dgm:cxn modelId="{471C8C0C-33C6-4908-9B09-84CBE01883FF}" type="presOf" srcId="{2F4CD7FA-1C40-4740-9B58-D42126A3DD8D}" destId="{12B8B9D0-03BA-43ED-BB7A-9900F1AFBD85}" srcOrd="0" destOrd="0" presId="urn:microsoft.com/office/officeart/2008/layout/PictureAccentList"/>
    <dgm:cxn modelId="{A682E67D-6745-41DD-BFD5-FB39A5632147}" srcId="{82A47A8E-3CCA-4D06-9DCE-B3C83221CD25}" destId="{643438BB-FF08-46C4-A278-78C1212C008B}" srcOrd="0" destOrd="0" parTransId="{50007B35-7CF3-43F1-A655-B7C6CCB4B575}" sibTransId="{983266E5-0C6C-42AB-A194-D1145982F14D}"/>
    <dgm:cxn modelId="{E9296538-2704-454C-A8F1-D354D8DD900D}" type="presOf" srcId="{82A47A8E-3CCA-4D06-9DCE-B3C83221CD25}" destId="{4B188F33-A695-4D0D-A64B-6631D7CB92BC}" srcOrd="0" destOrd="0" presId="urn:microsoft.com/office/officeart/2008/layout/PictureAccentList"/>
    <dgm:cxn modelId="{D25FD581-6E26-43DF-8BFB-32806C7C61DE}" type="presParOf" srcId="{572130F3-2F9F-4637-8216-42647713383C}" destId="{5B291584-EB04-4CEF-82BB-49D6697416F4}" srcOrd="0" destOrd="0" presId="urn:microsoft.com/office/officeart/2008/layout/PictureAccentList"/>
    <dgm:cxn modelId="{AAA85DFB-1731-43C4-BF8B-072C3E15E89B}" type="presParOf" srcId="{5B291584-EB04-4CEF-82BB-49D6697416F4}" destId="{17D8A4D1-D841-4A51-963D-0B6645387FBD}" srcOrd="0" destOrd="0" presId="urn:microsoft.com/office/officeart/2008/layout/PictureAccentList"/>
    <dgm:cxn modelId="{3C98A0A4-AF0F-462D-9FE0-0D169800E151}" type="presParOf" srcId="{17D8A4D1-D841-4A51-963D-0B6645387FBD}" destId="{4B188F33-A695-4D0D-A64B-6631D7CB92BC}" srcOrd="0" destOrd="0" presId="urn:microsoft.com/office/officeart/2008/layout/PictureAccentList"/>
    <dgm:cxn modelId="{41223B4D-E8DE-4E78-8616-80D28AC76107}" type="presParOf" srcId="{5B291584-EB04-4CEF-82BB-49D6697416F4}" destId="{A62783FB-3ED8-4D33-9487-67145DFBAB2E}" srcOrd="1" destOrd="0" presId="urn:microsoft.com/office/officeart/2008/layout/PictureAccentList"/>
    <dgm:cxn modelId="{38E51DDA-F7FB-46C8-B7A4-18F13116FBEE}" type="presParOf" srcId="{A62783FB-3ED8-4D33-9487-67145DFBAB2E}" destId="{3708C056-75F5-437B-87DE-4A81A63769EA}" srcOrd="0" destOrd="0" presId="urn:microsoft.com/office/officeart/2008/layout/PictureAccentList"/>
    <dgm:cxn modelId="{76290B00-A1A8-4435-ADCB-895613F09640}" type="presParOf" srcId="{3708C056-75F5-437B-87DE-4A81A63769EA}" destId="{DDCF4EDF-818C-4B92-BC9F-785F552A63B5}" srcOrd="0" destOrd="0" presId="urn:microsoft.com/office/officeart/2008/layout/PictureAccentList"/>
    <dgm:cxn modelId="{83D44F01-2200-4781-9838-008703F60536}" type="presParOf" srcId="{3708C056-75F5-437B-87DE-4A81A63769EA}" destId="{EE55EA52-23CC-425D-A9E4-2FC2397EE2EF}" srcOrd="1" destOrd="0" presId="urn:microsoft.com/office/officeart/2008/layout/PictureAccentList"/>
    <dgm:cxn modelId="{B807DB83-15AC-4728-B622-8FB0E88508D4}" type="presParOf" srcId="{A62783FB-3ED8-4D33-9487-67145DFBAB2E}" destId="{CB7C0814-C835-4D8C-85F0-316D0057FA53}" srcOrd="1" destOrd="0" presId="urn:microsoft.com/office/officeart/2008/layout/PictureAccentList"/>
    <dgm:cxn modelId="{B55A1215-5F67-4E94-80C0-F384E01BF35F}" type="presParOf" srcId="{CB7C0814-C835-4D8C-85F0-316D0057FA53}" destId="{9B47C673-9993-4C1E-8CBE-16C8C2F56A4F}" srcOrd="0" destOrd="0" presId="urn:microsoft.com/office/officeart/2008/layout/PictureAccentList"/>
    <dgm:cxn modelId="{5CBC052F-B967-4BC6-B443-D480BBC049DF}" type="presParOf" srcId="{CB7C0814-C835-4D8C-85F0-316D0057FA53}" destId="{0F3432A0-1D70-4296-AA82-4518A09A1FDA}" srcOrd="1" destOrd="0" presId="urn:microsoft.com/office/officeart/2008/layout/PictureAccentList"/>
    <dgm:cxn modelId="{FFB372FE-42AD-4BE4-973B-D50875A6F9C9}" type="presParOf" srcId="{572130F3-2F9F-4637-8216-42647713383C}" destId="{8CE3CBF3-8CCD-42C3-B737-556761FCE2B0}" srcOrd="1" destOrd="0" presId="urn:microsoft.com/office/officeart/2008/layout/PictureAccentList"/>
    <dgm:cxn modelId="{0FEA67A5-6B26-46AD-A759-18D221D96990}" type="presParOf" srcId="{8CE3CBF3-8CCD-42C3-B737-556761FCE2B0}" destId="{2A37C4C9-0DBD-411B-9BC9-FE16C7827B98}" srcOrd="0" destOrd="0" presId="urn:microsoft.com/office/officeart/2008/layout/PictureAccentList"/>
    <dgm:cxn modelId="{39980BF8-393E-4F6B-9D43-910181D4EC1E}" type="presParOf" srcId="{2A37C4C9-0DBD-411B-9BC9-FE16C7827B98}" destId="{12B8B9D0-03BA-43ED-BB7A-9900F1AFBD85}" srcOrd="0" destOrd="0" presId="urn:microsoft.com/office/officeart/2008/layout/PictureAccentList"/>
    <dgm:cxn modelId="{9070F4F6-9F1E-41DA-B2ED-93022DB886D0}" type="presParOf" srcId="{8CE3CBF3-8CCD-42C3-B737-556761FCE2B0}" destId="{148C14DC-0769-4B7F-955A-9341183CE71E}" srcOrd="1" destOrd="0" presId="urn:microsoft.com/office/officeart/2008/layout/PictureAccentList"/>
    <dgm:cxn modelId="{7C53D63F-427F-43D8-AE07-31642E5F77B9}" type="presParOf" srcId="{148C14DC-0769-4B7F-955A-9341183CE71E}" destId="{E5689814-ED53-478C-A6A7-A5D93C19D462}" srcOrd="0" destOrd="0" presId="urn:microsoft.com/office/officeart/2008/layout/PictureAccentList"/>
    <dgm:cxn modelId="{0D3BB427-77E2-47A2-B65E-2634054D598A}" type="presParOf" srcId="{E5689814-ED53-478C-A6A7-A5D93C19D462}" destId="{8C546582-603E-45C2-B23B-247A131AE14E}" srcOrd="0" destOrd="0" presId="urn:microsoft.com/office/officeart/2008/layout/PictureAccentList"/>
    <dgm:cxn modelId="{E0DD5960-5BD0-4DF9-B22D-B2924B649D94}" type="presParOf" srcId="{E5689814-ED53-478C-A6A7-A5D93C19D462}" destId="{DD3011D8-79FB-4607-AC87-7921F3CD72C3}" srcOrd="1" destOrd="0" presId="urn:microsoft.com/office/officeart/2008/layout/PictureAccentList"/>
    <dgm:cxn modelId="{A28C7DCE-328D-4AEA-8CDD-7A39835C9C53}" type="presParOf" srcId="{148C14DC-0769-4B7F-955A-9341183CE71E}" destId="{EAA01F85-097E-40E1-939D-622AB9E054DB}" srcOrd="1" destOrd="0" presId="urn:microsoft.com/office/officeart/2008/layout/PictureAccentList"/>
    <dgm:cxn modelId="{04CDCBA6-36D1-468A-AB16-861BB9DF56AD}" type="presParOf" srcId="{EAA01F85-097E-40E1-939D-622AB9E054DB}" destId="{74737015-348F-4221-A150-DB616182D596}" srcOrd="0" destOrd="0" presId="urn:microsoft.com/office/officeart/2008/layout/PictureAccentList"/>
    <dgm:cxn modelId="{1A63FCAA-6AE8-4AD1-A152-E00EAE7DD2D1}" type="presParOf" srcId="{EAA01F85-097E-40E1-939D-622AB9E054DB}" destId="{259FF90A-62C2-49E5-95A5-9A5A3B7C3B8E}" srcOrd="1" destOrd="0" presId="urn:microsoft.com/office/officeart/2008/layout/PictureAccentList"/>
    <dgm:cxn modelId="{7D7278E4-4E22-45FC-9372-459D41E2744E}" type="presParOf" srcId="{148C14DC-0769-4B7F-955A-9341183CE71E}" destId="{2DF2A7E9-6896-45B6-AA50-EA59F817136F}" srcOrd="2" destOrd="0" presId="urn:microsoft.com/office/officeart/2008/layout/PictureAccentList"/>
    <dgm:cxn modelId="{03E170EF-DAF3-42A2-8E7B-B8A8BF5F3307}" type="presParOf" srcId="{2DF2A7E9-6896-45B6-AA50-EA59F817136F}" destId="{089F4A6F-32B7-4844-81E6-C2E5BD9DCAFE}" srcOrd="0" destOrd="0" presId="urn:microsoft.com/office/officeart/2008/layout/PictureAccentList"/>
    <dgm:cxn modelId="{0B69C455-6DF8-4D52-BDE1-D394AB193375}" type="presParOf" srcId="{2DF2A7E9-6896-45B6-AA50-EA59F817136F}" destId="{F1CB32D0-5FE4-4B4A-B318-A3C6EFD36AC3}" srcOrd="1" destOrd="0" presId="urn:microsoft.com/office/officeart/2008/layout/PictureAccentList"/>
    <dgm:cxn modelId="{61C1DB3C-3DCD-4E6E-86F7-CF64DC4A8E94}" type="presParOf" srcId="{148C14DC-0769-4B7F-955A-9341183CE71E}" destId="{A48EEBCD-6BEE-4800-897E-09D54B2F7BCC}" srcOrd="3" destOrd="0" presId="urn:microsoft.com/office/officeart/2008/layout/PictureAccentList"/>
    <dgm:cxn modelId="{B1CC78BD-8921-4281-AC75-9D6A10872BA4}" type="presParOf" srcId="{A48EEBCD-6BEE-4800-897E-09D54B2F7BCC}" destId="{9A16324B-54C4-4E97-8791-703F70B3D3EF}" srcOrd="0" destOrd="0" presId="urn:microsoft.com/office/officeart/2008/layout/PictureAccentList"/>
    <dgm:cxn modelId="{5DDC880F-5768-4073-A266-82062E6C330D}" type="presParOf" srcId="{A48EEBCD-6BEE-4800-897E-09D54B2F7BCC}" destId="{6CCB1661-874D-4630-8159-01CCC63DB14F}" srcOrd="1" destOrd="0" presId="urn:microsoft.com/office/officeart/2008/layout/PictureAccentList"/>
    <dgm:cxn modelId="{329C310E-7C16-490C-8947-AF5808347C03}" type="presParOf" srcId="{148C14DC-0769-4B7F-955A-9341183CE71E}" destId="{BEB51D2D-0E1B-4558-82A3-485C2AC96F14}" srcOrd="4" destOrd="0" presId="urn:microsoft.com/office/officeart/2008/layout/PictureAccentList"/>
    <dgm:cxn modelId="{7BAB2C74-0E1B-496E-8235-5ECB26A6F05B}" type="presParOf" srcId="{BEB51D2D-0E1B-4558-82A3-485C2AC96F14}" destId="{A5DD1F17-87DD-41EE-89ED-B1F9221C1335}" srcOrd="0" destOrd="0" presId="urn:microsoft.com/office/officeart/2008/layout/PictureAccentList"/>
    <dgm:cxn modelId="{A6640A83-38C7-4425-89BA-C76964C08178}" type="presParOf" srcId="{BEB51D2D-0E1B-4558-82A3-485C2AC96F14}" destId="{DDD8CDBB-79D9-4670-ADE6-183A3F330A28}" srcOrd="1" destOrd="0" presId="urn:microsoft.com/office/officeart/2008/layout/PictureAccentList"/>
    <dgm:cxn modelId="{EB003D25-8C16-46FF-8B33-81B84DE5A725}" type="presParOf" srcId="{148C14DC-0769-4B7F-955A-9341183CE71E}" destId="{95D38193-3F6F-498E-835D-6E3DFD8C48CF}" srcOrd="5" destOrd="0" presId="urn:microsoft.com/office/officeart/2008/layout/PictureAccentList"/>
    <dgm:cxn modelId="{96A11BEC-7C64-436A-8FC7-8748E52139D2}" type="presParOf" srcId="{95D38193-3F6F-498E-835D-6E3DFD8C48CF}" destId="{6B6514F9-81B2-45CC-8D6B-4944FBEB58FD}" srcOrd="0" destOrd="0" presId="urn:microsoft.com/office/officeart/2008/layout/PictureAccentList"/>
    <dgm:cxn modelId="{E0FD745D-A688-4DA1-83FD-C213C4E623BA}" type="presParOf" srcId="{95D38193-3F6F-498E-835D-6E3DFD8C48CF}" destId="{046742EE-9ED0-4580-A55D-4C9746AE2174}" srcOrd="1" destOrd="0" presId="urn:microsoft.com/office/officeart/2008/layout/PictureAccentList"/>
    <dgm:cxn modelId="{99D71FD7-0097-4296-98B7-BE883FF73469}" type="presParOf" srcId="{572130F3-2F9F-4637-8216-42647713383C}" destId="{23C1700C-29DC-485D-9141-3EE8F9156A6C}" srcOrd="2" destOrd="0" presId="urn:microsoft.com/office/officeart/2008/layout/PictureAccentList"/>
    <dgm:cxn modelId="{CCBC5584-33E4-4085-97C0-8D03B5DC751C}" type="presParOf" srcId="{23C1700C-29DC-485D-9141-3EE8F9156A6C}" destId="{941D3B5F-494A-4983-AB82-8442F862FCCE}" srcOrd="0" destOrd="0" presId="urn:microsoft.com/office/officeart/2008/layout/PictureAccentList"/>
    <dgm:cxn modelId="{F91759D9-B1F4-4811-B3F5-880FBB6779C6}" type="presParOf" srcId="{941D3B5F-494A-4983-AB82-8442F862FCCE}" destId="{8B453D16-8F3D-4361-B281-3DE40B9F8DD1}" srcOrd="0" destOrd="0" presId="urn:microsoft.com/office/officeart/2008/layout/PictureAccentList"/>
    <dgm:cxn modelId="{E5DD4433-8543-461D-96B0-14E8E40B54F1}" type="presParOf" srcId="{23C1700C-29DC-485D-9141-3EE8F9156A6C}" destId="{B47196B4-F4EB-4A41-9CD0-B6BE38CF533E}" srcOrd="1" destOrd="0" presId="urn:microsoft.com/office/officeart/2008/layout/PictureAccentList"/>
    <dgm:cxn modelId="{527D5EED-5D8E-413F-93F8-D75CB4C26795}" type="presParOf" srcId="{B47196B4-F4EB-4A41-9CD0-B6BE38CF533E}" destId="{6247E70E-2F9A-427E-9FAC-48667E66E3BA}" srcOrd="0" destOrd="0" presId="urn:microsoft.com/office/officeart/2008/layout/PictureAccentList"/>
    <dgm:cxn modelId="{B6F13D5C-6D6F-4136-A29C-CC20D16D35B8}" type="presParOf" srcId="{6247E70E-2F9A-427E-9FAC-48667E66E3BA}" destId="{3E1101F1-5828-4160-B79B-8ED088BC4041}" srcOrd="0" destOrd="0" presId="urn:microsoft.com/office/officeart/2008/layout/PictureAccentList"/>
    <dgm:cxn modelId="{CE838B1F-6385-491C-8373-3B7BDA25947F}" type="presParOf" srcId="{6247E70E-2F9A-427E-9FAC-48667E66E3BA}" destId="{F336CE10-7D9A-492C-9792-108D3E20EB5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569969-0C7B-4872-A989-A87BA1B3BBC5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AF99D31-D158-4575-B68F-D3AE698100A1}">
      <dgm:prSet custT="1"/>
      <dgm:spPr/>
      <dgm:t>
        <a:bodyPr lIns="144000"/>
        <a:lstStyle/>
        <a:p>
          <a:pPr rtl="0">
            <a:tabLst/>
          </a:pP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元智大學首頁</a:t>
          </a:r>
          <a:r>
            <a:rPr lang="en-US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(https://www.yzu.edu.tw)</a:t>
          </a:r>
          <a:r>
            <a:rPr 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90A295-FB54-4E6C-9A7E-371EB1AAF98E}" type="parTrans" cxnId="{9F04C101-1CD6-42A0-8417-7A2A5807C8AD}">
      <dgm:prSet/>
      <dgm:spPr/>
      <dgm:t>
        <a:bodyPr/>
        <a:lstStyle/>
        <a:p>
          <a:endParaRPr lang="zh-TW" altLang="en-US"/>
        </a:p>
      </dgm:t>
    </dgm:pt>
    <dgm:pt modelId="{6133E9EC-FEEF-483F-A11B-0ABF23FF1AEB}" type="sibTrans" cxnId="{9F04C101-1CD6-42A0-8417-7A2A5807C8AD}">
      <dgm:prSet/>
      <dgm:spPr/>
      <dgm:t>
        <a:bodyPr/>
        <a:lstStyle/>
        <a:p>
          <a:endParaRPr lang="zh-TW" altLang="en-US"/>
        </a:p>
      </dgm:t>
    </dgm:pt>
    <dgm:pt modelId="{1F8BBE72-BEBA-4740-BBEF-55A6BA202FB5}">
      <dgm:prSet custT="1"/>
      <dgm:spPr/>
      <dgm:t>
        <a:bodyPr lIns="144000"/>
        <a:lstStyle/>
        <a:p>
          <a:pPr rtl="0"/>
          <a:r>
            <a:rPr lang="zh-TW" altLang="en-US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學校行政業務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1B89A5-3942-4333-A3E6-CFDBE2043D4F}" type="parTrans" cxnId="{BFD0E713-B713-47DE-A07B-5D642250EEE0}">
      <dgm:prSet/>
      <dgm:spPr/>
      <dgm:t>
        <a:bodyPr/>
        <a:lstStyle/>
        <a:p>
          <a:endParaRPr lang="zh-TW" altLang="en-US"/>
        </a:p>
      </dgm:t>
    </dgm:pt>
    <dgm:pt modelId="{FA3484B4-4908-41D1-9E92-C11997CB1841}" type="sibTrans" cxnId="{BFD0E713-B713-47DE-A07B-5D642250EEE0}">
      <dgm:prSet/>
      <dgm:spPr/>
      <dgm:t>
        <a:bodyPr/>
        <a:lstStyle/>
        <a:p>
          <a:endParaRPr lang="zh-TW" altLang="en-US"/>
        </a:p>
      </dgm:t>
    </dgm:pt>
    <dgm:pt modelId="{601E131C-BD2A-4CE6-893C-FEF4B9D9F4D4}">
      <dgm:prSet custT="1"/>
      <dgm:spPr/>
      <dgm:t>
        <a:bodyPr lIns="144000"/>
        <a:lstStyle/>
        <a:p>
          <a:pPr rtl="0"/>
          <a:r>
            <a:rPr lang="zh-TW" altLang="en-US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點選下拉選單</a:t>
          </a:r>
          <a:r>
            <a: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「教務處」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D2DB88-0EF5-48EF-BAA4-5A7404B17D1D}" type="parTrans" cxnId="{78D4DDB9-600A-4520-91E3-DD7D8CAB27D7}">
      <dgm:prSet/>
      <dgm:spPr/>
      <dgm:t>
        <a:bodyPr/>
        <a:lstStyle/>
        <a:p>
          <a:endParaRPr lang="zh-TW" altLang="en-US"/>
        </a:p>
      </dgm:t>
    </dgm:pt>
    <dgm:pt modelId="{2D456B3C-321A-472C-883D-84355555B690}" type="sibTrans" cxnId="{78D4DDB9-600A-4520-91E3-DD7D8CAB27D7}">
      <dgm:prSet/>
      <dgm:spPr/>
      <dgm:t>
        <a:bodyPr/>
        <a:lstStyle/>
        <a:p>
          <a:endParaRPr lang="zh-TW" altLang="en-US"/>
        </a:p>
      </dgm:t>
    </dgm:pt>
    <dgm:pt modelId="{8284ADA4-57C0-4986-A65C-293B856DED91}">
      <dgm:prSet custT="1"/>
      <dgm:spPr/>
      <dgm:t>
        <a:bodyPr lIns="144000"/>
        <a:lstStyle/>
        <a:p>
          <a:pPr rtl="0"/>
          <a:r>
            <a:rPr lang="zh-TW" altLang="en-US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點選左方選區</a:t>
          </a:r>
          <a:r>
            <a:rPr lang="en-US" altLang="zh-TW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「學生專區」</a:t>
          </a:r>
          <a:endParaRPr lang="zh-TW" altLang="en-US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C89051-0BD4-4A80-87E7-5371005C38C3}" type="parTrans" cxnId="{E23E765E-3142-4E0E-AFAE-F7D11EAC3117}">
      <dgm:prSet/>
      <dgm:spPr/>
      <dgm:t>
        <a:bodyPr/>
        <a:lstStyle/>
        <a:p>
          <a:endParaRPr lang="zh-TW" altLang="en-US"/>
        </a:p>
      </dgm:t>
    </dgm:pt>
    <dgm:pt modelId="{BBDB1FF3-649D-4879-AF9F-2B3A6ADC3F63}" type="sibTrans" cxnId="{E23E765E-3142-4E0E-AFAE-F7D11EAC3117}">
      <dgm:prSet/>
      <dgm:spPr/>
      <dgm:t>
        <a:bodyPr/>
        <a:lstStyle/>
        <a:p>
          <a:endParaRPr lang="zh-TW" altLang="en-US"/>
        </a:p>
      </dgm:t>
    </dgm:pt>
    <dgm:pt modelId="{C22BE1AF-EE79-4BB9-892D-40ACC04C7EBE}">
      <dgm:prSet custT="1"/>
      <dgm:spPr/>
      <dgm:t>
        <a:bodyPr lIns="144000"/>
        <a:lstStyle/>
        <a:p>
          <a:pPr defTabSz="895350" rtl="0">
            <a:tabLst/>
          </a:pPr>
          <a:r>
            <a:rPr lang="zh-TW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跨領域學程一覽表</a:t>
          </a:r>
          <a:r>
            <a:rPr lang="en-US" sz="1600" b="1" smtClean="0">
              <a:latin typeface="標楷體" panose="03000509000000000000" pitchFamily="65" charset="-120"/>
              <a:ea typeface="標楷體" panose="03000509000000000000" pitchFamily="65" charset="-120"/>
            </a:rPr>
            <a:t>( Interdisciplinary Course Program)</a:t>
          </a:r>
          <a:endParaRPr lang="zh-TW" sz="1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36817D-A634-4DA2-89B7-8E96363DB44A}" type="parTrans" cxnId="{20B67A12-999E-4CD3-8E94-41B2CD96B347}">
      <dgm:prSet/>
      <dgm:spPr/>
      <dgm:t>
        <a:bodyPr/>
        <a:lstStyle/>
        <a:p>
          <a:endParaRPr lang="zh-TW" altLang="en-US"/>
        </a:p>
      </dgm:t>
    </dgm:pt>
    <dgm:pt modelId="{F8A800E9-B5F0-43BC-9599-529C3330780D}" type="sibTrans" cxnId="{20B67A12-999E-4CD3-8E94-41B2CD96B347}">
      <dgm:prSet/>
      <dgm:spPr/>
      <dgm:t>
        <a:bodyPr/>
        <a:lstStyle/>
        <a:p>
          <a:endParaRPr lang="zh-TW" altLang="en-US"/>
        </a:p>
      </dgm:t>
    </dgm:pt>
    <dgm:pt modelId="{BE12AC08-7A3A-4AC7-9ACF-0C3312C24668}" type="pres">
      <dgm:prSet presAssocID="{0C569969-0C7B-4872-A989-A87BA1B3BB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2CC9F-B715-41BD-AC22-195B676F3F2F}" type="pres">
      <dgm:prSet presAssocID="{0C569969-0C7B-4872-A989-A87BA1B3BBC5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14C41FBA-E02C-4704-876A-31B7A3BC0E6F}" type="pres">
      <dgm:prSet presAssocID="{0C569969-0C7B-4872-A989-A87BA1B3BBC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888EF3-42D8-488A-A64A-B9B9664AC111}" type="pres">
      <dgm:prSet presAssocID="{0C569969-0C7B-4872-A989-A87BA1B3BBC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698534-815F-49D9-A671-BA4D6B16EAC2}" type="pres">
      <dgm:prSet presAssocID="{0C569969-0C7B-4872-A989-A87BA1B3BBC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B23445-EDB4-4CA7-A820-85BE235623ED}" type="pres">
      <dgm:prSet presAssocID="{0C569969-0C7B-4872-A989-A87BA1B3BBC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1C3ABB-E732-4B9D-8F93-57F7A48E84DA}" type="pres">
      <dgm:prSet presAssocID="{0C569969-0C7B-4872-A989-A87BA1B3BBC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C694C2-0A7E-4EFB-9283-72772FA10BED}" type="pres">
      <dgm:prSet presAssocID="{0C569969-0C7B-4872-A989-A87BA1B3BBC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16DDE3-D5E9-462A-8A04-9CB6CB6F180A}" type="pres">
      <dgm:prSet presAssocID="{0C569969-0C7B-4872-A989-A87BA1B3BBC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F8CA8-486D-40CC-A6CC-E6990113338E}" type="pres">
      <dgm:prSet presAssocID="{0C569969-0C7B-4872-A989-A87BA1B3BBC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74C09B-B452-4CFB-9A4A-B959119640F4}" type="pres">
      <dgm:prSet presAssocID="{0C569969-0C7B-4872-A989-A87BA1B3BBC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ABDB79-2881-4671-B355-1C03410DC6F9}" type="pres">
      <dgm:prSet presAssocID="{0C569969-0C7B-4872-A989-A87BA1B3BBC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717C7E-33FB-4C00-BED2-6C9B3B84BEE4}" type="pres">
      <dgm:prSet presAssocID="{0C569969-0C7B-4872-A989-A87BA1B3BBC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140EA-FCD2-495E-9E32-7FE54526C651}" type="pres">
      <dgm:prSet presAssocID="{0C569969-0C7B-4872-A989-A87BA1B3BBC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25F627-2C51-4972-83F4-FA5AB8B37073}" type="pres">
      <dgm:prSet presAssocID="{0C569969-0C7B-4872-A989-A87BA1B3BBC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28762E-95AD-48EB-B2DA-9C5B5D0D2060}" type="pres">
      <dgm:prSet presAssocID="{0C569969-0C7B-4872-A989-A87BA1B3BBC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D29300-846F-4738-BA7E-D694A3C6C295}" type="presOf" srcId="{BBDB1FF3-649D-4879-AF9F-2B3A6ADC3F63}" destId="{B474C09B-B452-4CFB-9A4A-B959119640F4}" srcOrd="0" destOrd="0" presId="urn:microsoft.com/office/officeart/2005/8/layout/vProcess5"/>
    <dgm:cxn modelId="{AF006F51-E623-414A-9834-2FBF36D00DBA}" type="presOf" srcId="{C22BE1AF-EE79-4BB9-892D-40ACC04C7EBE}" destId="{BA28762E-95AD-48EB-B2DA-9C5B5D0D2060}" srcOrd="1" destOrd="0" presId="urn:microsoft.com/office/officeart/2005/8/layout/vProcess5"/>
    <dgm:cxn modelId="{3E88E322-34CE-44B3-B65B-77454F68E335}" type="presOf" srcId="{601E131C-BD2A-4CE6-893C-FEF4B9D9F4D4}" destId="{F7698534-815F-49D9-A671-BA4D6B16EAC2}" srcOrd="0" destOrd="0" presId="urn:microsoft.com/office/officeart/2005/8/layout/vProcess5"/>
    <dgm:cxn modelId="{AA507A8C-C131-4356-AE36-5492866F069C}" type="presOf" srcId="{C22BE1AF-EE79-4BB9-892D-40ACC04C7EBE}" destId="{851C3ABB-E732-4B9D-8F93-57F7A48E84DA}" srcOrd="0" destOrd="0" presId="urn:microsoft.com/office/officeart/2005/8/layout/vProcess5"/>
    <dgm:cxn modelId="{E23E765E-3142-4E0E-AFAE-F7D11EAC3117}" srcId="{0C569969-0C7B-4872-A989-A87BA1B3BBC5}" destId="{8284ADA4-57C0-4986-A65C-293B856DED91}" srcOrd="3" destOrd="0" parTransId="{F6C89051-0BD4-4A80-87E7-5371005C38C3}" sibTransId="{BBDB1FF3-649D-4879-AF9F-2B3A6ADC3F63}"/>
    <dgm:cxn modelId="{78D4DDB9-600A-4520-91E3-DD7D8CAB27D7}" srcId="{0C569969-0C7B-4872-A989-A87BA1B3BBC5}" destId="{601E131C-BD2A-4CE6-893C-FEF4B9D9F4D4}" srcOrd="2" destOrd="0" parTransId="{3AD2DB88-0EF5-48EF-BAA4-5A7404B17D1D}" sibTransId="{2D456B3C-321A-472C-883D-84355555B690}"/>
    <dgm:cxn modelId="{BFD0E713-B713-47DE-A07B-5D642250EEE0}" srcId="{0C569969-0C7B-4872-A989-A87BA1B3BBC5}" destId="{1F8BBE72-BEBA-4740-BBEF-55A6BA202FB5}" srcOrd="1" destOrd="0" parTransId="{411B89A5-3942-4333-A3E6-CFDBE2043D4F}" sibTransId="{FA3484B4-4908-41D1-9E92-C11997CB1841}"/>
    <dgm:cxn modelId="{3B992B10-7F09-4E92-B5CB-F1A4315A5D54}" type="presOf" srcId="{8284ADA4-57C0-4986-A65C-293B856DED91}" destId="{6DB23445-EDB4-4CA7-A820-85BE235623ED}" srcOrd="0" destOrd="0" presId="urn:microsoft.com/office/officeart/2005/8/layout/vProcess5"/>
    <dgm:cxn modelId="{6F5AE193-FDCA-49B9-9448-A6D183FE5B33}" type="presOf" srcId="{1F8BBE72-BEBA-4740-BBEF-55A6BA202FB5}" destId="{5D717C7E-33FB-4C00-BED2-6C9B3B84BEE4}" srcOrd="1" destOrd="0" presId="urn:microsoft.com/office/officeart/2005/8/layout/vProcess5"/>
    <dgm:cxn modelId="{005D41DA-DD6E-4BD9-92FB-604A4BB287BD}" type="presOf" srcId="{8284ADA4-57C0-4986-A65C-293B856DED91}" destId="{3E25F627-2C51-4972-83F4-FA5AB8B37073}" srcOrd="1" destOrd="0" presId="urn:microsoft.com/office/officeart/2005/8/layout/vProcess5"/>
    <dgm:cxn modelId="{20B67A12-999E-4CD3-8E94-41B2CD96B347}" srcId="{0C569969-0C7B-4872-A989-A87BA1B3BBC5}" destId="{C22BE1AF-EE79-4BB9-892D-40ACC04C7EBE}" srcOrd="4" destOrd="0" parTransId="{B336817D-A634-4DA2-89B7-8E96363DB44A}" sibTransId="{F8A800E9-B5F0-43BC-9599-529C3330780D}"/>
    <dgm:cxn modelId="{02C4CE42-C795-4B18-BADE-EEE6B88AE372}" type="presOf" srcId="{2D456B3C-321A-472C-883D-84355555B690}" destId="{6FDF8CA8-486D-40CC-A6CC-E6990113338E}" srcOrd="0" destOrd="0" presId="urn:microsoft.com/office/officeart/2005/8/layout/vProcess5"/>
    <dgm:cxn modelId="{9F04C101-1CD6-42A0-8417-7A2A5807C8AD}" srcId="{0C569969-0C7B-4872-A989-A87BA1B3BBC5}" destId="{0AF99D31-D158-4575-B68F-D3AE698100A1}" srcOrd="0" destOrd="0" parTransId="{2490A295-FB54-4E6C-9A7E-371EB1AAF98E}" sibTransId="{6133E9EC-FEEF-483F-A11B-0ABF23FF1AEB}"/>
    <dgm:cxn modelId="{3C4BE676-0795-4867-9DDF-BF334114F044}" type="presOf" srcId="{0AF99D31-D158-4575-B68F-D3AE698100A1}" destId="{04ABDB79-2881-4671-B355-1C03410DC6F9}" srcOrd="1" destOrd="0" presId="urn:microsoft.com/office/officeart/2005/8/layout/vProcess5"/>
    <dgm:cxn modelId="{733530C4-A40D-4B49-9288-91F52305BB0A}" type="presOf" srcId="{0C569969-0C7B-4872-A989-A87BA1B3BBC5}" destId="{BE12AC08-7A3A-4AC7-9ACF-0C3312C24668}" srcOrd="0" destOrd="0" presId="urn:microsoft.com/office/officeart/2005/8/layout/vProcess5"/>
    <dgm:cxn modelId="{2C62CA91-05D1-483B-8131-06A7341DBCFF}" type="presOf" srcId="{6133E9EC-FEEF-483F-A11B-0ABF23FF1AEB}" destId="{D3C694C2-0A7E-4EFB-9283-72772FA10BED}" srcOrd="0" destOrd="0" presId="urn:microsoft.com/office/officeart/2005/8/layout/vProcess5"/>
    <dgm:cxn modelId="{D5B90976-25ED-4B08-8F72-6674BC93D40A}" type="presOf" srcId="{1F8BBE72-BEBA-4740-BBEF-55A6BA202FB5}" destId="{3C888EF3-42D8-488A-A64A-B9B9664AC111}" srcOrd="0" destOrd="0" presId="urn:microsoft.com/office/officeart/2005/8/layout/vProcess5"/>
    <dgm:cxn modelId="{12107E1D-C50B-45CE-9A8F-4928E2806205}" type="presOf" srcId="{FA3484B4-4908-41D1-9E92-C11997CB1841}" destId="{5D16DDE3-D5E9-462A-8A04-9CB6CB6F180A}" srcOrd="0" destOrd="0" presId="urn:microsoft.com/office/officeart/2005/8/layout/vProcess5"/>
    <dgm:cxn modelId="{478D74EB-993B-453D-A8DC-9B0F6B360365}" type="presOf" srcId="{0AF99D31-D158-4575-B68F-D3AE698100A1}" destId="{14C41FBA-E02C-4704-876A-31B7A3BC0E6F}" srcOrd="0" destOrd="0" presId="urn:microsoft.com/office/officeart/2005/8/layout/vProcess5"/>
    <dgm:cxn modelId="{C6223403-56AC-4F1D-98B4-F31B2BF3B37A}" type="presOf" srcId="{601E131C-BD2A-4CE6-893C-FEF4B9D9F4D4}" destId="{216140EA-FCD2-495E-9E32-7FE54526C651}" srcOrd="1" destOrd="0" presId="urn:microsoft.com/office/officeart/2005/8/layout/vProcess5"/>
    <dgm:cxn modelId="{7F2A75B6-8661-4155-A2CC-525B418F0681}" type="presParOf" srcId="{BE12AC08-7A3A-4AC7-9ACF-0C3312C24668}" destId="{CDA2CC9F-B715-41BD-AC22-195B676F3F2F}" srcOrd="0" destOrd="0" presId="urn:microsoft.com/office/officeart/2005/8/layout/vProcess5"/>
    <dgm:cxn modelId="{B52847DD-BB5E-4316-877A-540EC3FD124D}" type="presParOf" srcId="{BE12AC08-7A3A-4AC7-9ACF-0C3312C24668}" destId="{14C41FBA-E02C-4704-876A-31B7A3BC0E6F}" srcOrd="1" destOrd="0" presId="urn:microsoft.com/office/officeart/2005/8/layout/vProcess5"/>
    <dgm:cxn modelId="{3B2FD9E8-3E91-41E7-A447-5398F3ECDFFD}" type="presParOf" srcId="{BE12AC08-7A3A-4AC7-9ACF-0C3312C24668}" destId="{3C888EF3-42D8-488A-A64A-B9B9664AC111}" srcOrd="2" destOrd="0" presId="urn:microsoft.com/office/officeart/2005/8/layout/vProcess5"/>
    <dgm:cxn modelId="{AD7D8352-187B-44C7-B595-30E491EC39D9}" type="presParOf" srcId="{BE12AC08-7A3A-4AC7-9ACF-0C3312C24668}" destId="{F7698534-815F-49D9-A671-BA4D6B16EAC2}" srcOrd="3" destOrd="0" presId="urn:microsoft.com/office/officeart/2005/8/layout/vProcess5"/>
    <dgm:cxn modelId="{1A924593-989A-4F3D-B6C3-25B2C0E601CC}" type="presParOf" srcId="{BE12AC08-7A3A-4AC7-9ACF-0C3312C24668}" destId="{6DB23445-EDB4-4CA7-A820-85BE235623ED}" srcOrd="4" destOrd="0" presId="urn:microsoft.com/office/officeart/2005/8/layout/vProcess5"/>
    <dgm:cxn modelId="{713538D3-E0AE-4B66-9E65-63FC8C54BA1D}" type="presParOf" srcId="{BE12AC08-7A3A-4AC7-9ACF-0C3312C24668}" destId="{851C3ABB-E732-4B9D-8F93-57F7A48E84DA}" srcOrd="5" destOrd="0" presId="urn:microsoft.com/office/officeart/2005/8/layout/vProcess5"/>
    <dgm:cxn modelId="{12A97755-951D-41E2-8180-A1759489520F}" type="presParOf" srcId="{BE12AC08-7A3A-4AC7-9ACF-0C3312C24668}" destId="{D3C694C2-0A7E-4EFB-9283-72772FA10BED}" srcOrd="6" destOrd="0" presId="urn:microsoft.com/office/officeart/2005/8/layout/vProcess5"/>
    <dgm:cxn modelId="{6F9A4F50-3557-4B20-82AC-FE509E2CF1F5}" type="presParOf" srcId="{BE12AC08-7A3A-4AC7-9ACF-0C3312C24668}" destId="{5D16DDE3-D5E9-462A-8A04-9CB6CB6F180A}" srcOrd="7" destOrd="0" presId="urn:microsoft.com/office/officeart/2005/8/layout/vProcess5"/>
    <dgm:cxn modelId="{D12F7DC0-CE01-4675-9731-3E0A31360071}" type="presParOf" srcId="{BE12AC08-7A3A-4AC7-9ACF-0C3312C24668}" destId="{6FDF8CA8-486D-40CC-A6CC-E6990113338E}" srcOrd="8" destOrd="0" presId="urn:microsoft.com/office/officeart/2005/8/layout/vProcess5"/>
    <dgm:cxn modelId="{87D6466F-FE28-4FAD-9707-740A6CED54F5}" type="presParOf" srcId="{BE12AC08-7A3A-4AC7-9ACF-0C3312C24668}" destId="{B474C09B-B452-4CFB-9A4A-B959119640F4}" srcOrd="9" destOrd="0" presId="urn:microsoft.com/office/officeart/2005/8/layout/vProcess5"/>
    <dgm:cxn modelId="{682B4354-5EAC-4EE3-A66F-E13D85336432}" type="presParOf" srcId="{BE12AC08-7A3A-4AC7-9ACF-0C3312C24668}" destId="{04ABDB79-2881-4671-B355-1C03410DC6F9}" srcOrd="10" destOrd="0" presId="urn:microsoft.com/office/officeart/2005/8/layout/vProcess5"/>
    <dgm:cxn modelId="{AE913D4B-E1C5-4FE7-ACE5-4E01B9CD04B5}" type="presParOf" srcId="{BE12AC08-7A3A-4AC7-9ACF-0C3312C24668}" destId="{5D717C7E-33FB-4C00-BED2-6C9B3B84BEE4}" srcOrd="11" destOrd="0" presId="urn:microsoft.com/office/officeart/2005/8/layout/vProcess5"/>
    <dgm:cxn modelId="{9F7798C1-1CBE-46D4-B697-053DB6A5058C}" type="presParOf" srcId="{BE12AC08-7A3A-4AC7-9ACF-0C3312C24668}" destId="{216140EA-FCD2-495E-9E32-7FE54526C651}" srcOrd="12" destOrd="0" presId="urn:microsoft.com/office/officeart/2005/8/layout/vProcess5"/>
    <dgm:cxn modelId="{A0F29000-E521-41B2-A586-48E71298B7EF}" type="presParOf" srcId="{BE12AC08-7A3A-4AC7-9ACF-0C3312C24668}" destId="{3E25F627-2C51-4972-83F4-FA5AB8B37073}" srcOrd="13" destOrd="0" presId="urn:microsoft.com/office/officeart/2005/8/layout/vProcess5"/>
    <dgm:cxn modelId="{309D4153-548C-4575-A603-F71BAA5344D0}" type="presParOf" srcId="{BE12AC08-7A3A-4AC7-9ACF-0C3312C24668}" destId="{BA28762E-95AD-48EB-B2DA-9C5B5D0D206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569969-0C7B-4872-A989-A87BA1B3BBC5}" type="doc">
      <dgm:prSet loTypeId="urn:microsoft.com/office/officeart/2005/8/layout/vProcess5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0AF99D31-D158-4575-B68F-D3AE698100A1}">
      <dgm:prSet custT="1"/>
      <dgm:spPr/>
      <dgm:t>
        <a:bodyPr anchor="ctr" anchorCtr="1"/>
        <a:lstStyle/>
        <a:p>
          <a:pPr marL="174625" indent="-174625" algn="ctr" defTabSz="1701800" rtl="0">
            <a:tabLst>
              <a:tab pos="174625" algn="l"/>
            </a:tabLst>
          </a:pP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人文社會學院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https://www.hs.yzu.edu.tw/</a:t>
          </a:r>
          <a:r>
            <a:rPr 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90A295-FB54-4E6C-9A7E-371EB1AAF98E}" type="parTrans" cxnId="{9F04C101-1CD6-42A0-8417-7A2A5807C8AD}">
      <dgm:prSet/>
      <dgm:spPr/>
      <dgm:t>
        <a:bodyPr/>
        <a:lstStyle/>
        <a:p>
          <a:endParaRPr lang="zh-TW" altLang="en-US"/>
        </a:p>
      </dgm:t>
    </dgm:pt>
    <dgm:pt modelId="{6133E9EC-FEEF-483F-A11B-0ABF23FF1AEB}" type="sibTrans" cxnId="{9F04C101-1CD6-42A0-8417-7A2A5807C8AD}">
      <dgm:prSet/>
      <dgm:spPr/>
      <dgm:t>
        <a:bodyPr/>
        <a:lstStyle/>
        <a:p>
          <a:endParaRPr lang="zh-TW" altLang="en-US"/>
        </a:p>
      </dgm:t>
    </dgm:pt>
    <dgm:pt modelId="{601E131C-BD2A-4CE6-893C-FEF4B9D9F4D4}">
      <dgm:prSet custT="1"/>
      <dgm:spPr/>
      <dgm:t>
        <a:bodyPr/>
        <a:lstStyle/>
        <a:p>
          <a:pPr marL="534988" indent="-261938" rtl="0"/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首頁右側選單</a:t>
          </a:r>
          <a:endParaRPr lang="en-US" altLang="zh-TW" sz="18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534988" indent="-261938" rtl="0"/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「跨領域學程」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D2DB88-0EF5-48EF-BAA4-5A7404B17D1D}" type="parTrans" cxnId="{78D4DDB9-600A-4520-91E3-DD7D8CAB27D7}">
      <dgm:prSet/>
      <dgm:spPr/>
      <dgm:t>
        <a:bodyPr/>
        <a:lstStyle/>
        <a:p>
          <a:endParaRPr lang="zh-TW" altLang="en-US"/>
        </a:p>
      </dgm:t>
    </dgm:pt>
    <dgm:pt modelId="{2D456B3C-321A-472C-883D-84355555B690}" type="sibTrans" cxnId="{78D4DDB9-600A-4520-91E3-DD7D8CAB27D7}">
      <dgm:prSet/>
      <dgm:spPr/>
      <dgm:t>
        <a:bodyPr/>
        <a:lstStyle/>
        <a:p>
          <a:endParaRPr lang="zh-TW" altLang="en-US"/>
        </a:p>
      </dgm:t>
    </dgm:pt>
    <dgm:pt modelId="{BE12AC08-7A3A-4AC7-9ACF-0C3312C24668}" type="pres">
      <dgm:prSet presAssocID="{0C569969-0C7B-4872-A989-A87BA1B3BB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DA2CC9F-B715-41BD-AC22-195B676F3F2F}" type="pres">
      <dgm:prSet presAssocID="{0C569969-0C7B-4872-A989-A87BA1B3BBC5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7E44A0DE-1900-4CD1-A9C7-2F616238120F}" type="pres">
      <dgm:prSet presAssocID="{0C569969-0C7B-4872-A989-A87BA1B3BBC5}" presName="TwoNodes_1" presStyleLbl="node1" presStyleIdx="0" presStyleCnt="2" custScaleX="860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B781C9-A999-4ECB-8601-4567FC32DC18}" type="pres">
      <dgm:prSet presAssocID="{0C569969-0C7B-4872-A989-A87BA1B3BBC5}" presName="TwoNodes_2" presStyleLbl="node1" presStyleIdx="1" presStyleCnt="2" custScaleX="887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83194-BB14-4A1C-8F6A-4DCE8F88A951}" type="pres">
      <dgm:prSet presAssocID="{0C569969-0C7B-4872-A989-A87BA1B3BBC5}" presName="TwoConn_1-2" presStyleLbl="fgAccFollowNode1" presStyleIdx="0" presStyleCnt="1" custScaleX="62332" custScaleY="100000" custLinFactNeighborX="-19177" custLinFactNeighborY="86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99F9A7-739F-4B7D-818A-715CBFA37FF7}" type="pres">
      <dgm:prSet presAssocID="{0C569969-0C7B-4872-A989-A87BA1B3BBC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796B85-A855-4B70-ABC1-2DA2081FB9B5}" type="pres">
      <dgm:prSet presAssocID="{0C569969-0C7B-4872-A989-A87BA1B3BBC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8F3A3B-A423-4847-95EF-84B873E5B231}" type="presOf" srcId="{6133E9EC-FEEF-483F-A11B-0ABF23FF1AEB}" destId="{C5F83194-BB14-4A1C-8F6A-4DCE8F88A951}" srcOrd="0" destOrd="0" presId="urn:microsoft.com/office/officeart/2005/8/layout/vProcess5"/>
    <dgm:cxn modelId="{E08E699B-095D-40FF-991B-40F7408E9CEC}" type="presOf" srcId="{0AF99D31-D158-4575-B68F-D3AE698100A1}" destId="{7E44A0DE-1900-4CD1-A9C7-2F616238120F}" srcOrd="0" destOrd="0" presId="urn:microsoft.com/office/officeart/2005/8/layout/vProcess5"/>
    <dgm:cxn modelId="{433AAB49-D43F-4446-916D-A894C835F80E}" type="presOf" srcId="{601E131C-BD2A-4CE6-893C-FEF4B9D9F4D4}" destId="{4BB781C9-A999-4ECB-8601-4567FC32DC18}" srcOrd="0" destOrd="0" presId="urn:microsoft.com/office/officeart/2005/8/layout/vProcess5"/>
    <dgm:cxn modelId="{733530C4-A40D-4B49-9288-91F52305BB0A}" type="presOf" srcId="{0C569969-0C7B-4872-A989-A87BA1B3BBC5}" destId="{BE12AC08-7A3A-4AC7-9ACF-0C3312C24668}" srcOrd="0" destOrd="0" presId="urn:microsoft.com/office/officeart/2005/8/layout/vProcess5"/>
    <dgm:cxn modelId="{1EE84C57-1D56-46B4-A875-AAB5F482B249}" type="presOf" srcId="{0AF99D31-D158-4575-B68F-D3AE698100A1}" destId="{AF99F9A7-739F-4B7D-818A-715CBFA37FF7}" srcOrd="1" destOrd="0" presId="urn:microsoft.com/office/officeart/2005/8/layout/vProcess5"/>
    <dgm:cxn modelId="{78D4DDB9-600A-4520-91E3-DD7D8CAB27D7}" srcId="{0C569969-0C7B-4872-A989-A87BA1B3BBC5}" destId="{601E131C-BD2A-4CE6-893C-FEF4B9D9F4D4}" srcOrd="1" destOrd="0" parTransId="{3AD2DB88-0EF5-48EF-BAA4-5A7404B17D1D}" sibTransId="{2D456B3C-321A-472C-883D-84355555B690}"/>
    <dgm:cxn modelId="{9F04C101-1CD6-42A0-8417-7A2A5807C8AD}" srcId="{0C569969-0C7B-4872-A989-A87BA1B3BBC5}" destId="{0AF99D31-D158-4575-B68F-D3AE698100A1}" srcOrd="0" destOrd="0" parTransId="{2490A295-FB54-4E6C-9A7E-371EB1AAF98E}" sibTransId="{6133E9EC-FEEF-483F-A11B-0ABF23FF1AEB}"/>
    <dgm:cxn modelId="{5787A20F-89A1-43F3-B4EE-F3E3769E5ACD}" type="presOf" srcId="{601E131C-BD2A-4CE6-893C-FEF4B9D9F4D4}" destId="{CD796B85-A855-4B70-ABC1-2DA2081FB9B5}" srcOrd="1" destOrd="0" presId="urn:microsoft.com/office/officeart/2005/8/layout/vProcess5"/>
    <dgm:cxn modelId="{7F2A75B6-8661-4155-A2CC-525B418F0681}" type="presParOf" srcId="{BE12AC08-7A3A-4AC7-9ACF-0C3312C24668}" destId="{CDA2CC9F-B715-41BD-AC22-195B676F3F2F}" srcOrd="0" destOrd="0" presId="urn:microsoft.com/office/officeart/2005/8/layout/vProcess5"/>
    <dgm:cxn modelId="{A7EE5A4D-47EB-4C66-9C36-3D7E81EFEAD2}" type="presParOf" srcId="{BE12AC08-7A3A-4AC7-9ACF-0C3312C24668}" destId="{7E44A0DE-1900-4CD1-A9C7-2F616238120F}" srcOrd="1" destOrd="0" presId="urn:microsoft.com/office/officeart/2005/8/layout/vProcess5"/>
    <dgm:cxn modelId="{CFE555D0-2EBA-4A4C-B66E-27CB5AC7379D}" type="presParOf" srcId="{BE12AC08-7A3A-4AC7-9ACF-0C3312C24668}" destId="{4BB781C9-A999-4ECB-8601-4567FC32DC18}" srcOrd="2" destOrd="0" presId="urn:microsoft.com/office/officeart/2005/8/layout/vProcess5"/>
    <dgm:cxn modelId="{32FD41C7-F6A6-4EA4-94C5-DB2CB2E183B9}" type="presParOf" srcId="{BE12AC08-7A3A-4AC7-9ACF-0C3312C24668}" destId="{C5F83194-BB14-4A1C-8F6A-4DCE8F88A951}" srcOrd="3" destOrd="0" presId="urn:microsoft.com/office/officeart/2005/8/layout/vProcess5"/>
    <dgm:cxn modelId="{5ABF3EE6-860E-45F6-BD95-D9DB09EB9407}" type="presParOf" srcId="{BE12AC08-7A3A-4AC7-9ACF-0C3312C24668}" destId="{AF99F9A7-739F-4B7D-818A-715CBFA37FF7}" srcOrd="4" destOrd="0" presId="urn:microsoft.com/office/officeart/2005/8/layout/vProcess5"/>
    <dgm:cxn modelId="{51976367-C9E9-4C8D-8771-A702F39A0BCC}" type="presParOf" srcId="{BE12AC08-7A3A-4AC7-9ACF-0C3312C24668}" destId="{CD796B85-A855-4B70-ABC1-2DA2081FB9B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597D3-0025-4028-9EB9-9DCCB7450689}" type="doc">
      <dgm:prSet loTypeId="urn:microsoft.com/office/officeart/2005/8/layout/radial1" loCatId="cycle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9354CB1F-686A-4AB8-94D1-A0BA3289E772}">
      <dgm:prSet phldrT="[文字]" custT="1"/>
      <dgm:spPr/>
      <dgm:t>
        <a:bodyPr/>
        <a:lstStyle/>
        <a:p>
          <a:r>
            <a:rPr lang="zh-TW" altLang="en-US" sz="2400" b="0" dirty="0" smtClean="0">
              <a:latin typeface="標楷體" pitchFamily="65" charset="-120"/>
              <a:ea typeface="標楷體" pitchFamily="65" charset="-120"/>
            </a:rPr>
            <a:t>文化產業與政策博士學位學程</a:t>
          </a:r>
          <a:endParaRPr lang="zh-TW" altLang="en-US" sz="2400" b="0" dirty="0">
            <a:latin typeface="標楷體" pitchFamily="65" charset="-120"/>
            <a:ea typeface="標楷體" pitchFamily="65" charset="-120"/>
          </a:endParaRPr>
        </a:p>
      </dgm:t>
    </dgm:pt>
    <dgm:pt modelId="{03C64E2F-E162-4B40-80E1-AC7DAC9B62C3}" type="parTrans" cxnId="{045E9AC0-F729-4292-BCFD-1F0BBB93418B}">
      <dgm:prSet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6A940E9F-4491-4FC3-B450-145E855C879A}" type="sibTrans" cxnId="{045E9AC0-F729-4292-BCFD-1F0BBB93418B}">
      <dgm:prSet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A7A9A6AA-2E00-4BF0-A343-807BBF1A0764}">
      <dgm:prSet phldrT="[文字]" custT="1"/>
      <dgm:spPr/>
      <dgm:t>
        <a:bodyPr/>
        <a:lstStyle/>
        <a:p>
          <a:r>
            <a:rPr lang="zh-TW" altLang="en-US" sz="3200" b="0" dirty="0" smtClean="0">
              <a:latin typeface="標楷體" pitchFamily="65" charset="-120"/>
              <a:ea typeface="標楷體" pitchFamily="65" charset="-120"/>
            </a:rPr>
            <a:t>社會暨政策科學學系</a:t>
          </a:r>
          <a:endParaRPr lang="zh-TW" altLang="en-US" sz="3200" b="0" dirty="0">
            <a:latin typeface="標楷體" pitchFamily="65" charset="-120"/>
            <a:ea typeface="標楷體" pitchFamily="65" charset="-120"/>
          </a:endParaRPr>
        </a:p>
      </dgm:t>
    </dgm:pt>
    <dgm:pt modelId="{E4B0C7F7-75CA-4949-8419-48EA621800BC}" type="parTrans" cxnId="{A3E6CED1-7AE9-4BFD-8E00-A2725BD2BAE5}">
      <dgm:prSet custT="1"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7BEE1B34-FC18-4101-A6C3-95391569AA42}" type="sibTrans" cxnId="{A3E6CED1-7AE9-4BFD-8E00-A2725BD2BAE5}">
      <dgm:prSet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7F60BB7C-92AF-464F-A257-38C116A871A5}">
      <dgm:prSet phldrT="[文字]" custT="1"/>
      <dgm:spPr/>
      <dgm:t>
        <a:bodyPr/>
        <a:lstStyle/>
        <a:p>
          <a:r>
            <a:rPr lang="zh-TW" altLang="en-US" sz="3200" b="0" dirty="0" smtClean="0">
              <a:latin typeface="標楷體" pitchFamily="65" charset="-120"/>
              <a:ea typeface="標楷體" pitchFamily="65" charset="-120"/>
            </a:rPr>
            <a:t>藝術與設計學系</a:t>
          </a:r>
          <a:endParaRPr lang="zh-TW" altLang="en-US" sz="3200" b="0" dirty="0">
            <a:latin typeface="標楷體" pitchFamily="65" charset="-120"/>
            <a:ea typeface="標楷體" pitchFamily="65" charset="-120"/>
          </a:endParaRPr>
        </a:p>
      </dgm:t>
    </dgm:pt>
    <dgm:pt modelId="{3FCB27D5-839A-41CC-AD12-CFBFA143FE9F}" type="parTrans" cxnId="{FC8B67B1-B4C7-4199-9700-4BD237BB411C}">
      <dgm:prSet custT="1"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241B8E45-9F60-4BB7-82DD-10E7766CDD49}" type="sibTrans" cxnId="{FC8B67B1-B4C7-4199-9700-4BD237BB411C}">
      <dgm:prSet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D78D02FE-F521-4AE9-8816-3D29AC5A2A04}">
      <dgm:prSet phldrT="[文字]" custT="1"/>
      <dgm:spPr/>
      <dgm:t>
        <a:bodyPr/>
        <a:lstStyle/>
        <a:p>
          <a:r>
            <a:rPr lang="zh-TW" altLang="en-US" sz="3200" b="0" dirty="0" smtClean="0">
              <a:latin typeface="標楷體" pitchFamily="65" charset="-120"/>
              <a:ea typeface="標楷體" pitchFamily="65" charset="-120"/>
            </a:rPr>
            <a:t>中國語文學系</a:t>
          </a:r>
          <a:endParaRPr lang="zh-TW" altLang="en-US" sz="3200" b="0" dirty="0">
            <a:latin typeface="標楷體" pitchFamily="65" charset="-120"/>
            <a:ea typeface="標楷體" pitchFamily="65" charset="-120"/>
          </a:endParaRPr>
        </a:p>
      </dgm:t>
    </dgm:pt>
    <dgm:pt modelId="{62F4F767-44FE-49B8-8492-92AE228C478A}" type="parTrans" cxnId="{66D56843-958B-4DB2-A828-4D656C7A9349}">
      <dgm:prSet custT="1"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97F36615-D865-499F-8DBF-62D93EE333C9}" type="sibTrans" cxnId="{66D56843-958B-4DB2-A828-4D656C7A9349}">
      <dgm:prSet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B80DBB48-848B-4ED7-AF81-BEA3AABB05FE}">
      <dgm:prSet phldrT="[文字]" custT="1"/>
      <dgm:spPr/>
      <dgm:t>
        <a:bodyPr/>
        <a:lstStyle/>
        <a:p>
          <a:r>
            <a:rPr lang="zh-TW" altLang="en-US" sz="3200" b="0" dirty="0" smtClean="0">
              <a:latin typeface="標楷體" pitchFamily="65" charset="-120"/>
              <a:ea typeface="標楷體" pitchFamily="65" charset="-120"/>
            </a:rPr>
            <a:t>應用外語學系</a:t>
          </a:r>
          <a:endParaRPr lang="zh-TW" altLang="en-US" sz="3200" b="0" dirty="0">
            <a:latin typeface="標楷體" pitchFamily="65" charset="-120"/>
            <a:ea typeface="標楷體" pitchFamily="65" charset="-120"/>
          </a:endParaRPr>
        </a:p>
      </dgm:t>
    </dgm:pt>
    <dgm:pt modelId="{ADD1236F-6098-4085-928A-3729E046645A}" type="parTrans" cxnId="{5E7F023D-6860-481C-B26A-18B73F6CED49}">
      <dgm:prSet custT="1"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194B1C9C-F681-40BA-84C9-5AF001F5967F}" type="sibTrans" cxnId="{5E7F023D-6860-481C-B26A-18B73F6CED49}">
      <dgm:prSet/>
      <dgm:spPr/>
      <dgm:t>
        <a:bodyPr/>
        <a:lstStyle/>
        <a:p>
          <a:endParaRPr lang="zh-TW" altLang="en-US" sz="2000" b="0">
            <a:latin typeface="SimHei" panose="02010609060101010101" pitchFamily="49" charset="-122"/>
            <a:ea typeface="SimHei" panose="02010609060101010101" pitchFamily="49" charset="-122"/>
          </a:endParaRPr>
        </a:p>
      </dgm:t>
    </dgm:pt>
    <dgm:pt modelId="{C14AA7B4-D5D2-4DFD-BAA3-C1C83A55CF04}">
      <dgm:prSet phldrT="[文字]" custRadScaleRad="121618" custRadScaleInc="68112"/>
      <dgm:spPr/>
      <dgm:t>
        <a:bodyPr/>
        <a:lstStyle/>
        <a:p>
          <a:endParaRPr lang="zh-TW" altLang="en-US" dirty="0"/>
        </a:p>
      </dgm:t>
    </dgm:pt>
    <dgm:pt modelId="{261FFFA6-B45A-48B0-A995-0BD0783FE846}" type="parTrans" cxnId="{3B63C6D3-CA87-4BDA-953F-CA961C9FA304}">
      <dgm:prSet/>
      <dgm:spPr/>
      <dgm:t>
        <a:bodyPr/>
        <a:lstStyle/>
        <a:p>
          <a:endParaRPr lang="zh-TW" altLang="en-US"/>
        </a:p>
      </dgm:t>
    </dgm:pt>
    <dgm:pt modelId="{8841ABC2-8E16-49CC-AB75-A7D9A96DF7BA}" type="sibTrans" cxnId="{3B63C6D3-CA87-4BDA-953F-CA961C9FA304}">
      <dgm:prSet/>
      <dgm:spPr/>
      <dgm:t>
        <a:bodyPr/>
        <a:lstStyle/>
        <a:p>
          <a:endParaRPr lang="zh-TW" altLang="en-US"/>
        </a:p>
      </dgm:t>
    </dgm:pt>
    <dgm:pt modelId="{EA4912E9-C140-4264-ACB4-8D042927AE34}">
      <dgm:prSet phldrT="[文字]" custRadScaleRad="121618" custRadScaleInc="68112"/>
      <dgm:spPr/>
      <dgm:t>
        <a:bodyPr/>
        <a:lstStyle/>
        <a:p>
          <a:endParaRPr lang="zh-TW" altLang="en-US" dirty="0"/>
        </a:p>
      </dgm:t>
    </dgm:pt>
    <dgm:pt modelId="{ED9FB437-065C-456E-83B0-A497EC23D432}" type="parTrans" cxnId="{EA35A427-D8D1-46E6-8332-E3EC8E15630E}">
      <dgm:prSet/>
      <dgm:spPr/>
      <dgm:t>
        <a:bodyPr/>
        <a:lstStyle/>
        <a:p>
          <a:endParaRPr lang="zh-TW" altLang="en-US"/>
        </a:p>
      </dgm:t>
    </dgm:pt>
    <dgm:pt modelId="{CB2BBE6E-554E-4F3F-B737-64FE47958212}" type="sibTrans" cxnId="{EA35A427-D8D1-46E6-8332-E3EC8E15630E}">
      <dgm:prSet/>
      <dgm:spPr/>
      <dgm:t>
        <a:bodyPr/>
        <a:lstStyle/>
        <a:p>
          <a:endParaRPr lang="zh-TW" altLang="en-US"/>
        </a:p>
      </dgm:t>
    </dgm:pt>
    <dgm:pt modelId="{2BA76CC9-1FF9-4929-BA24-90C6807A14E3}">
      <dgm:prSet phldrT="[文字]" custRadScaleRad="121618" custRadScaleInc="68112"/>
      <dgm:spPr/>
      <dgm:t>
        <a:bodyPr/>
        <a:lstStyle/>
        <a:p>
          <a:endParaRPr lang="zh-TW" altLang="en-US" dirty="0"/>
        </a:p>
      </dgm:t>
    </dgm:pt>
    <dgm:pt modelId="{60A89734-969F-430D-9209-881D07E222D8}" type="parTrans" cxnId="{B212827F-05D0-4F2A-8596-4559A8B0C70F}">
      <dgm:prSet/>
      <dgm:spPr/>
      <dgm:t>
        <a:bodyPr/>
        <a:lstStyle/>
        <a:p>
          <a:endParaRPr lang="zh-TW" altLang="en-US"/>
        </a:p>
      </dgm:t>
    </dgm:pt>
    <dgm:pt modelId="{6EBDBECD-01F9-42FE-97C9-392404F3CCCF}" type="sibTrans" cxnId="{B212827F-05D0-4F2A-8596-4559A8B0C70F}">
      <dgm:prSet/>
      <dgm:spPr/>
      <dgm:t>
        <a:bodyPr/>
        <a:lstStyle/>
        <a:p>
          <a:endParaRPr lang="zh-TW" altLang="en-US"/>
        </a:p>
      </dgm:t>
    </dgm:pt>
    <dgm:pt modelId="{70002E43-3D52-4C96-B47C-03B38E1444C0}">
      <dgm:prSet custT="1"/>
      <dgm:spPr/>
      <dgm:t>
        <a:bodyPr/>
        <a:lstStyle/>
        <a:p>
          <a:r>
            <a:rPr lang="zh-CN" altLang="en-US" sz="3200" b="0" dirty="0" smtClean="0">
              <a:latin typeface="標楷體" pitchFamily="65" charset="-120"/>
              <a:ea typeface="標楷體" pitchFamily="65" charset="-120"/>
            </a:rPr>
            <a:t>英語學士學位學程</a:t>
          </a:r>
          <a:endParaRPr lang="zh-TW" altLang="en-US" sz="3200" b="0" dirty="0" smtClean="0">
            <a:latin typeface="標楷體" pitchFamily="65" charset="-120"/>
            <a:ea typeface="標楷體" pitchFamily="65" charset="-120"/>
          </a:endParaRPr>
        </a:p>
      </dgm:t>
    </dgm:pt>
    <dgm:pt modelId="{0607DA8A-0ACA-479A-882A-66E11021DB66}" type="parTrans" cxnId="{CDF727A5-97E9-4028-9F25-3566680B37FA}">
      <dgm:prSet/>
      <dgm:spPr/>
      <dgm:t>
        <a:bodyPr/>
        <a:lstStyle/>
        <a:p>
          <a:endParaRPr lang="zh-TW" altLang="en-US"/>
        </a:p>
      </dgm:t>
    </dgm:pt>
    <dgm:pt modelId="{D565FB6C-FF88-40BE-BA25-C169007F6BFC}" type="sibTrans" cxnId="{CDF727A5-97E9-4028-9F25-3566680B37FA}">
      <dgm:prSet/>
      <dgm:spPr/>
      <dgm:t>
        <a:bodyPr/>
        <a:lstStyle/>
        <a:p>
          <a:endParaRPr lang="zh-TW" altLang="en-US"/>
        </a:p>
      </dgm:t>
    </dgm:pt>
    <dgm:pt modelId="{5164720C-577B-47F6-A7DF-B9B8CAF30A10}" type="pres">
      <dgm:prSet presAssocID="{521597D3-0025-4028-9EB9-9DCCB74506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30A338-40F8-44B9-8EFD-F2663D7DF917}" type="pres">
      <dgm:prSet presAssocID="{9354CB1F-686A-4AB8-94D1-A0BA3289E772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9EE2F09-9674-42FC-B84A-BC3CD5AE620C}" type="pres">
      <dgm:prSet presAssocID="{E4B0C7F7-75CA-4949-8419-48EA621800BC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7432609B-1822-42C4-B87B-210489624EAF}" type="pres">
      <dgm:prSet presAssocID="{E4B0C7F7-75CA-4949-8419-48EA621800BC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E49C4FB3-6E32-4553-B8CD-E25025E984B2}" type="pres">
      <dgm:prSet presAssocID="{A7A9A6AA-2E00-4BF0-A343-807BBF1A0764}" presName="node" presStyleLbl="node1" presStyleIdx="0" presStyleCnt="5" custScaleX="103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E47ABC-49F0-4717-B8BE-94602BA2DFAD}" type="pres">
      <dgm:prSet presAssocID="{3FCB27D5-839A-41CC-AD12-CFBFA143FE9F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35D9352B-E9F7-458E-B09D-E0E8F86CDFD0}" type="pres">
      <dgm:prSet presAssocID="{3FCB27D5-839A-41CC-AD12-CFBFA143FE9F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30819D4D-DFA4-4F27-990A-7C27C42E3516}" type="pres">
      <dgm:prSet presAssocID="{7F60BB7C-92AF-464F-A257-38C116A871A5}" presName="node" presStyleLbl="node1" presStyleIdx="1" presStyleCnt="5" custRadScaleRad="102866" custRadScaleInc="271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EF337-2269-4B50-A9D1-5EC498FD7925}" type="pres">
      <dgm:prSet presAssocID="{62F4F767-44FE-49B8-8492-92AE228C478A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85AA2948-6298-4C43-A87D-73A0620371A1}" type="pres">
      <dgm:prSet presAssocID="{62F4F767-44FE-49B8-8492-92AE228C478A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16049309-B5C9-4D79-B99B-1612B911D438}" type="pres">
      <dgm:prSet presAssocID="{D78D02FE-F521-4AE9-8816-3D29AC5A2A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21A43A-26F0-4440-8AA4-BCE67E80B3CB}" type="pres">
      <dgm:prSet presAssocID="{0607DA8A-0ACA-479A-882A-66E11021DB66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86460B48-31BC-4C44-8D2F-7548A35D5D04}" type="pres">
      <dgm:prSet presAssocID="{0607DA8A-0ACA-479A-882A-66E11021DB66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87D4C492-0183-4126-92C2-5D2150CAD8E8}" type="pres">
      <dgm:prSet presAssocID="{70002E43-3D52-4C96-B47C-03B38E1444C0}" presName="node" presStyleLbl="node1" presStyleIdx="3" presStyleCnt="5" custRadScaleRad="111031" custRadScaleInc="712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80556-0A4C-411E-9E98-FD6E0E698F2B}" type="pres">
      <dgm:prSet presAssocID="{ADD1236F-6098-4085-928A-3729E046645A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23D070C5-305E-4259-B316-5A78B01E5CF2}" type="pres">
      <dgm:prSet presAssocID="{ADD1236F-6098-4085-928A-3729E046645A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6021C8CC-20CD-465D-938F-78072C6587DE}" type="pres">
      <dgm:prSet presAssocID="{B80DBB48-848B-4ED7-AF81-BEA3AABB05FE}" presName="node" presStyleLbl="node1" presStyleIdx="4" presStyleCnt="5" custRadScaleRad="117663" custRadScaleInc="286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F52CF5-3C78-4EB0-B2DA-80FC3745F5A1}" type="presOf" srcId="{B80DBB48-848B-4ED7-AF81-BEA3AABB05FE}" destId="{6021C8CC-20CD-465D-938F-78072C6587DE}" srcOrd="0" destOrd="0" presId="urn:microsoft.com/office/officeart/2005/8/layout/radial1"/>
    <dgm:cxn modelId="{AF4E2CA0-4F43-4566-AD40-4DCF5741738B}" type="presOf" srcId="{3FCB27D5-839A-41CC-AD12-CFBFA143FE9F}" destId="{35D9352B-E9F7-458E-B09D-E0E8F86CDFD0}" srcOrd="1" destOrd="0" presId="urn:microsoft.com/office/officeart/2005/8/layout/radial1"/>
    <dgm:cxn modelId="{045E9AC0-F729-4292-BCFD-1F0BBB93418B}" srcId="{521597D3-0025-4028-9EB9-9DCCB7450689}" destId="{9354CB1F-686A-4AB8-94D1-A0BA3289E772}" srcOrd="0" destOrd="0" parTransId="{03C64E2F-E162-4B40-80E1-AC7DAC9B62C3}" sibTransId="{6A940E9F-4491-4FC3-B450-145E855C879A}"/>
    <dgm:cxn modelId="{5E7F023D-6860-481C-B26A-18B73F6CED49}" srcId="{9354CB1F-686A-4AB8-94D1-A0BA3289E772}" destId="{B80DBB48-848B-4ED7-AF81-BEA3AABB05FE}" srcOrd="4" destOrd="0" parTransId="{ADD1236F-6098-4085-928A-3729E046645A}" sibTransId="{194B1C9C-F681-40BA-84C9-5AF001F5967F}"/>
    <dgm:cxn modelId="{66D56843-958B-4DB2-A828-4D656C7A9349}" srcId="{9354CB1F-686A-4AB8-94D1-A0BA3289E772}" destId="{D78D02FE-F521-4AE9-8816-3D29AC5A2A04}" srcOrd="2" destOrd="0" parTransId="{62F4F767-44FE-49B8-8492-92AE228C478A}" sibTransId="{97F36615-D865-499F-8DBF-62D93EE333C9}"/>
    <dgm:cxn modelId="{3B63C6D3-CA87-4BDA-953F-CA961C9FA304}" srcId="{521597D3-0025-4028-9EB9-9DCCB7450689}" destId="{C14AA7B4-D5D2-4DFD-BAA3-C1C83A55CF04}" srcOrd="1" destOrd="0" parTransId="{261FFFA6-B45A-48B0-A995-0BD0783FE846}" sibTransId="{8841ABC2-8E16-49CC-AB75-A7D9A96DF7BA}"/>
    <dgm:cxn modelId="{EA35A427-D8D1-46E6-8332-E3EC8E15630E}" srcId="{521597D3-0025-4028-9EB9-9DCCB7450689}" destId="{EA4912E9-C140-4264-ACB4-8D042927AE34}" srcOrd="3" destOrd="0" parTransId="{ED9FB437-065C-456E-83B0-A497EC23D432}" sibTransId="{CB2BBE6E-554E-4F3F-B737-64FE47958212}"/>
    <dgm:cxn modelId="{09035BBF-5CD1-4B08-8A04-75A7E428E9D8}" type="presOf" srcId="{D78D02FE-F521-4AE9-8816-3D29AC5A2A04}" destId="{16049309-B5C9-4D79-B99B-1612B911D438}" srcOrd="0" destOrd="0" presId="urn:microsoft.com/office/officeart/2005/8/layout/radial1"/>
    <dgm:cxn modelId="{22B50B18-2AF1-4CB4-AF80-1F03D95709F4}" type="presOf" srcId="{A7A9A6AA-2E00-4BF0-A343-807BBF1A0764}" destId="{E49C4FB3-6E32-4553-B8CD-E25025E984B2}" srcOrd="0" destOrd="0" presId="urn:microsoft.com/office/officeart/2005/8/layout/radial1"/>
    <dgm:cxn modelId="{63EA0E9D-0761-4B69-922C-5B65CDC09EE2}" type="presOf" srcId="{7F60BB7C-92AF-464F-A257-38C116A871A5}" destId="{30819D4D-DFA4-4F27-990A-7C27C42E3516}" srcOrd="0" destOrd="0" presId="urn:microsoft.com/office/officeart/2005/8/layout/radial1"/>
    <dgm:cxn modelId="{808D4F98-E212-4876-AD46-039C91D53495}" type="presOf" srcId="{3FCB27D5-839A-41CC-AD12-CFBFA143FE9F}" destId="{83E47ABC-49F0-4717-B8BE-94602BA2DFAD}" srcOrd="0" destOrd="0" presId="urn:microsoft.com/office/officeart/2005/8/layout/radial1"/>
    <dgm:cxn modelId="{A3E6CED1-7AE9-4BFD-8E00-A2725BD2BAE5}" srcId="{9354CB1F-686A-4AB8-94D1-A0BA3289E772}" destId="{A7A9A6AA-2E00-4BF0-A343-807BBF1A0764}" srcOrd="0" destOrd="0" parTransId="{E4B0C7F7-75CA-4949-8419-48EA621800BC}" sibTransId="{7BEE1B34-FC18-4101-A6C3-95391569AA42}"/>
    <dgm:cxn modelId="{FC8B67B1-B4C7-4199-9700-4BD237BB411C}" srcId="{9354CB1F-686A-4AB8-94D1-A0BA3289E772}" destId="{7F60BB7C-92AF-464F-A257-38C116A871A5}" srcOrd="1" destOrd="0" parTransId="{3FCB27D5-839A-41CC-AD12-CFBFA143FE9F}" sibTransId="{241B8E45-9F60-4BB7-82DD-10E7766CDD49}"/>
    <dgm:cxn modelId="{ACEDD3A4-4C01-458A-81A2-04BAEDA299B2}" type="presOf" srcId="{0607DA8A-0ACA-479A-882A-66E11021DB66}" destId="{86460B48-31BC-4C44-8D2F-7548A35D5D04}" srcOrd="1" destOrd="0" presId="urn:microsoft.com/office/officeart/2005/8/layout/radial1"/>
    <dgm:cxn modelId="{EC7DB11A-12D9-4A47-AE11-6633F754DEF2}" type="presOf" srcId="{62F4F767-44FE-49B8-8492-92AE228C478A}" destId="{D55EF337-2269-4B50-A9D1-5EC498FD7925}" srcOrd="0" destOrd="0" presId="urn:microsoft.com/office/officeart/2005/8/layout/radial1"/>
    <dgm:cxn modelId="{D5CC7F50-F541-4B93-B0DB-C565C47F088B}" type="presOf" srcId="{0607DA8A-0ACA-479A-882A-66E11021DB66}" destId="{4F21A43A-26F0-4440-8AA4-BCE67E80B3CB}" srcOrd="0" destOrd="0" presId="urn:microsoft.com/office/officeart/2005/8/layout/radial1"/>
    <dgm:cxn modelId="{B212827F-05D0-4F2A-8596-4559A8B0C70F}" srcId="{521597D3-0025-4028-9EB9-9DCCB7450689}" destId="{2BA76CC9-1FF9-4929-BA24-90C6807A14E3}" srcOrd="2" destOrd="0" parTransId="{60A89734-969F-430D-9209-881D07E222D8}" sibTransId="{6EBDBECD-01F9-42FE-97C9-392404F3CCCF}"/>
    <dgm:cxn modelId="{DE567921-B4C3-4A45-9ED2-252610510534}" type="presOf" srcId="{ADD1236F-6098-4085-928A-3729E046645A}" destId="{22780556-0A4C-411E-9E98-FD6E0E698F2B}" srcOrd="0" destOrd="0" presId="urn:microsoft.com/office/officeart/2005/8/layout/radial1"/>
    <dgm:cxn modelId="{20F63BF8-4F28-488C-89AD-0A1178A0E0EF}" type="presOf" srcId="{70002E43-3D52-4C96-B47C-03B38E1444C0}" destId="{87D4C492-0183-4126-92C2-5D2150CAD8E8}" srcOrd="0" destOrd="0" presId="urn:microsoft.com/office/officeart/2005/8/layout/radial1"/>
    <dgm:cxn modelId="{7381296F-6143-4EE3-A31D-04DBA0A895DB}" type="presOf" srcId="{ADD1236F-6098-4085-928A-3729E046645A}" destId="{23D070C5-305E-4259-B316-5A78B01E5CF2}" srcOrd="1" destOrd="0" presId="urn:microsoft.com/office/officeart/2005/8/layout/radial1"/>
    <dgm:cxn modelId="{6B8CD63E-895F-4907-998E-9C95708F91D9}" type="presOf" srcId="{521597D3-0025-4028-9EB9-9DCCB7450689}" destId="{5164720C-577B-47F6-A7DF-B9B8CAF30A10}" srcOrd="0" destOrd="0" presId="urn:microsoft.com/office/officeart/2005/8/layout/radial1"/>
    <dgm:cxn modelId="{47A38944-B1AA-4B29-BD8F-EA31D453CAF8}" type="presOf" srcId="{E4B0C7F7-75CA-4949-8419-48EA621800BC}" destId="{7432609B-1822-42C4-B87B-210489624EAF}" srcOrd="1" destOrd="0" presId="urn:microsoft.com/office/officeart/2005/8/layout/radial1"/>
    <dgm:cxn modelId="{CDF727A5-97E9-4028-9F25-3566680B37FA}" srcId="{9354CB1F-686A-4AB8-94D1-A0BA3289E772}" destId="{70002E43-3D52-4C96-B47C-03B38E1444C0}" srcOrd="3" destOrd="0" parTransId="{0607DA8A-0ACA-479A-882A-66E11021DB66}" sibTransId="{D565FB6C-FF88-40BE-BA25-C169007F6BFC}"/>
    <dgm:cxn modelId="{0B616BD5-05B7-45E7-B6BD-26DC5D7AA0BB}" type="presOf" srcId="{62F4F767-44FE-49B8-8492-92AE228C478A}" destId="{85AA2948-6298-4C43-A87D-73A0620371A1}" srcOrd="1" destOrd="0" presId="urn:microsoft.com/office/officeart/2005/8/layout/radial1"/>
    <dgm:cxn modelId="{EBE58EEA-7412-47F2-912C-55D5F8B980C5}" type="presOf" srcId="{E4B0C7F7-75CA-4949-8419-48EA621800BC}" destId="{C9EE2F09-9674-42FC-B84A-BC3CD5AE620C}" srcOrd="0" destOrd="0" presId="urn:microsoft.com/office/officeart/2005/8/layout/radial1"/>
    <dgm:cxn modelId="{5ED255CA-408C-462D-9DA1-A53AF7A40D8E}" type="presOf" srcId="{9354CB1F-686A-4AB8-94D1-A0BA3289E772}" destId="{4F30A338-40F8-44B9-8EFD-F2663D7DF917}" srcOrd="0" destOrd="0" presId="urn:microsoft.com/office/officeart/2005/8/layout/radial1"/>
    <dgm:cxn modelId="{6349A049-ECB0-496C-B350-5A9D341C111F}" type="presParOf" srcId="{5164720C-577B-47F6-A7DF-B9B8CAF30A10}" destId="{4F30A338-40F8-44B9-8EFD-F2663D7DF917}" srcOrd="0" destOrd="0" presId="urn:microsoft.com/office/officeart/2005/8/layout/radial1"/>
    <dgm:cxn modelId="{EA7A9ACA-E7CF-422A-9BD7-0F08D6DF0DE6}" type="presParOf" srcId="{5164720C-577B-47F6-A7DF-B9B8CAF30A10}" destId="{C9EE2F09-9674-42FC-B84A-BC3CD5AE620C}" srcOrd="1" destOrd="0" presId="urn:microsoft.com/office/officeart/2005/8/layout/radial1"/>
    <dgm:cxn modelId="{805F3C60-7CAE-4B57-B71D-041E8CFC3E05}" type="presParOf" srcId="{C9EE2F09-9674-42FC-B84A-BC3CD5AE620C}" destId="{7432609B-1822-42C4-B87B-210489624EAF}" srcOrd="0" destOrd="0" presId="urn:microsoft.com/office/officeart/2005/8/layout/radial1"/>
    <dgm:cxn modelId="{3FE34AA5-23C2-4F53-A824-FCD9B7A32384}" type="presParOf" srcId="{5164720C-577B-47F6-A7DF-B9B8CAF30A10}" destId="{E49C4FB3-6E32-4553-B8CD-E25025E984B2}" srcOrd="2" destOrd="0" presId="urn:microsoft.com/office/officeart/2005/8/layout/radial1"/>
    <dgm:cxn modelId="{70CB2BE1-9CB1-4A1D-A83C-D9FB605DA2C0}" type="presParOf" srcId="{5164720C-577B-47F6-A7DF-B9B8CAF30A10}" destId="{83E47ABC-49F0-4717-B8BE-94602BA2DFAD}" srcOrd="3" destOrd="0" presId="urn:microsoft.com/office/officeart/2005/8/layout/radial1"/>
    <dgm:cxn modelId="{1A21E495-8663-4495-A281-F1B77FE95244}" type="presParOf" srcId="{83E47ABC-49F0-4717-B8BE-94602BA2DFAD}" destId="{35D9352B-E9F7-458E-B09D-E0E8F86CDFD0}" srcOrd="0" destOrd="0" presId="urn:microsoft.com/office/officeart/2005/8/layout/radial1"/>
    <dgm:cxn modelId="{7F5DC1D8-85B6-474B-9188-C10894A9A00C}" type="presParOf" srcId="{5164720C-577B-47F6-A7DF-B9B8CAF30A10}" destId="{30819D4D-DFA4-4F27-990A-7C27C42E3516}" srcOrd="4" destOrd="0" presId="urn:microsoft.com/office/officeart/2005/8/layout/radial1"/>
    <dgm:cxn modelId="{3B8509F2-7143-4723-91B6-9280444B870B}" type="presParOf" srcId="{5164720C-577B-47F6-A7DF-B9B8CAF30A10}" destId="{D55EF337-2269-4B50-A9D1-5EC498FD7925}" srcOrd="5" destOrd="0" presId="urn:microsoft.com/office/officeart/2005/8/layout/radial1"/>
    <dgm:cxn modelId="{D02849E2-B652-4FB5-A5FC-9996518D6F04}" type="presParOf" srcId="{D55EF337-2269-4B50-A9D1-5EC498FD7925}" destId="{85AA2948-6298-4C43-A87D-73A0620371A1}" srcOrd="0" destOrd="0" presId="urn:microsoft.com/office/officeart/2005/8/layout/radial1"/>
    <dgm:cxn modelId="{9141BFA8-8D4D-4972-AA6C-2CC2B1ECF859}" type="presParOf" srcId="{5164720C-577B-47F6-A7DF-B9B8CAF30A10}" destId="{16049309-B5C9-4D79-B99B-1612B911D438}" srcOrd="6" destOrd="0" presId="urn:microsoft.com/office/officeart/2005/8/layout/radial1"/>
    <dgm:cxn modelId="{0871B5A7-310A-4ECF-BAC9-E63C702069D1}" type="presParOf" srcId="{5164720C-577B-47F6-A7DF-B9B8CAF30A10}" destId="{4F21A43A-26F0-4440-8AA4-BCE67E80B3CB}" srcOrd="7" destOrd="0" presId="urn:microsoft.com/office/officeart/2005/8/layout/radial1"/>
    <dgm:cxn modelId="{780DFA3D-5279-4025-8174-08A152F8116F}" type="presParOf" srcId="{4F21A43A-26F0-4440-8AA4-BCE67E80B3CB}" destId="{86460B48-31BC-4C44-8D2F-7548A35D5D04}" srcOrd="0" destOrd="0" presId="urn:microsoft.com/office/officeart/2005/8/layout/radial1"/>
    <dgm:cxn modelId="{FF414FDF-AFC7-47B0-8A57-C16CAB724818}" type="presParOf" srcId="{5164720C-577B-47F6-A7DF-B9B8CAF30A10}" destId="{87D4C492-0183-4126-92C2-5D2150CAD8E8}" srcOrd="8" destOrd="0" presId="urn:microsoft.com/office/officeart/2005/8/layout/radial1"/>
    <dgm:cxn modelId="{5B537880-AEFE-47FA-8153-F545739F9391}" type="presParOf" srcId="{5164720C-577B-47F6-A7DF-B9B8CAF30A10}" destId="{22780556-0A4C-411E-9E98-FD6E0E698F2B}" srcOrd="9" destOrd="0" presId="urn:microsoft.com/office/officeart/2005/8/layout/radial1"/>
    <dgm:cxn modelId="{10BAEBD8-A967-4BE6-B602-593CAFEF7D8B}" type="presParOf" srcId="{22780556-0A4C-411E-9E98-FD6E0E698F2B}" destId="{23D070C5-305E-4259-B316-5A78B01E5CF2}" srcOrd="0" destOrd="0" presId="urn:microsoft.com/office/officeart/2005/8/layout/radial1"/>
    <dgm:cxn modelId="{CB67DA7A-9B80-4528-9E49-7FBE14BF4D41}" type="presParOf" srcId="{5164720C-577B-47F6-A7DF-B9B8CAF30A10}" destId="{6021C8CC-20CD-465D-938F-78072C6587D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34566D-2F25-4185-A7E5-81672F04CAF7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932831AA-DE90-4509-8463-4CC098525CE8}">
      <dgm:prSet phldrT="[文字]"/>
      <dgm:spPr/>
      <dgm:t>
        <a:bodyPr/>
        <a:lstStyle/>
        <a:p>
          <a:r>
            <a:rPr lang="zh-TW" altLang="en-US" dirty="0" smtClean="0"/>
            <a:t> 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必修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39F96A5-5824-4445-9FCB-E2FD51261462}" type="parTrans" cxnId="{4904B2C6-B5B9-4FCB-89E7-161294EE0624}">
      <dgm:prSet/>
      <dgm:spPr/>
      <dgm:t>
        <a:bodyPr/>
        <a:lstStyle/>
        <a:p>
          <a:endParaRPr lang="zh-TW" altLang="en-US"/>
        </a:p>
      </dgm:t>
    </dgm:pt>
    <dgm:pt modelId="{7A3C6584-640C-4110-985E-C21096877BC7}" type="sibTrans" cxnId="{4904B2C6-B5B9-4FCB-89E7-161294EE0624}">
      <dgm:prSet/>
      <dgm:spPr/>
      <dgm:t>
        <a:bodyPr/>
        <a:lstStyle/>
        <a:p>
          <a:endParaRPr lang="zh-TW" altLang="en-US"/>
        </a:p>
      </dgm:t>
    </dgm:pt>
    <dgm:pt modelId="{0F341537-F0E5-4C5F-B049-7AC35FD2066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選修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248AD90-EF70-4D62-AECB-27291ED9DD18}" type="parTrans" cxnId="{C9FB00B8-0234-4447-B65A-AEC3401CAEC4}">
      <dgm:prSet/>
      <dgm:spPr/>
      <dgm:t>
        <a:bodyPr/>
        <a:lstStyle/>
        <a:p>
          <a:endParaRPr lang="zh-TW" altLang="en-US"/>
        </a:p>
      </dgm:t>
    </dgm:pt>
    <dgm:pt modelId="{A9304346-9B00-47BA-A199-7A50667882D1}" type="sibTrans" cxnId="{C9FB00B8-0234-4447-B65A-AEC3401CAEC4}">
      <dgm:prSet/>
      <dgm:spPr/>
      <dgm:t>
        <a:bodyPr/>
        <a:lstStyle/>
        <a:p>
          <a:endParaRPr lang="zh-TW" altLang="en-US"/>
        </a:p>
      </dgm:t>
    </dgm:pt>
    <dgm:pt modelId="{E02B55A4-A4CA-44AF-A906-C25FE57790B8}" type="pres">
      <dgm:prSet presAssocID="{0934566D-2F25-4185-A7E5-81672F04CAF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483836E-0F51-4FD4-9258-FFDCC91BF547}" type="pres">
      <dgm:prSet presAssocID="{0934566D-2F25-4185-A7E5-81672F04CAF7}" presName="ribbon" presStyleLbl="node1" presStyleIdx="0" presStyleCnt="1" custLinFactNeighborX="-5059" custLinFactNeighborY="435"/>
      <dgm:spPr/>
      <dgm:t>
        <a:bodyPr/>
        <a:lstStyle/>
        <a:p>
          <a:endParaRPr lang="zh-TW" altLang="en-US"/>
        </a:p>
      </dgm:t>
    </dgm:pt>
    <dgm:pt modelId="{2F969AE7-7911-4C0E-B380-E1FD0B8046B7}" type="pres">
      <dgm:prSet presAssocID="{0934566D-2F25-4185-A7E5-81672F04CAF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B933E5-FB67-41D9-89E9-61D5A9636E37}" type="pres">
      <dgm:prSet presAssocID="{0934566D-2F25-4185-A7E5-81672F04CAF7}" presName="rightArrowText" presStyleLbl="node1" presStyleIdx="0" presStyleCnt="1" custLinFactNeighborX="-3262" custLinFactNeighborY="1438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99F639-D0E9-448F-967D-27A47AA24241}" type="presOf" srcId="{932831AA-DE90-4509-8463-4CC098525CE8}" destId="{2F969AE7-7911-4C0E-B380-E1FD0B8046B7}" srcOrd="0" destOrd="0" presId="urn:microsoft.com/office/officeart/2005/8/layout/arrow6"/>
    <dgm:cxn modelId="{4904B2C6-B5B9-4FCB-89E7-161294EE0624}" srcId="{0934566D-2F25-4185-A7E5-81672F04CAF7}" destId="{932831AA-DE90-4509-8463-4CC098525CE8}" srcOrd="0" destOrd="0" parTransId="{239F96A5-5824-4445-9FCB-E2FD51261462}" sibTransId="{7A3C6584-640C-4110-985E-C21096877BC7}"/>
    <dgm:cxn modelId="{E160F722-7676-44E4-89E8-D6CE9624D1C2}" type="presOf" srcId="{0934566D-2F25-4185-A7E5-81672F04CAF7}" destId="{E02B55A4-A4CA-44AF-A906-C25FE57790B8}" srcOrd="0" destOrd="0" presId="urn:microsoft.com/office/officeart/2005/8/layout/arrow6"/>
    <dgm:cxn modelId="{C9FB00B8-0234-4447-B65A-AEC3401CAEC4}" srcId="{0934566D-2F25-4185-A7E5-81672F04CAF7}" destId="{0F341537-F0E5-4C5F-B049-7AC35FD2066D}" srcOrd="1" destOrd="0" parTransId="{5248AD90-EF70-4D62-AECB-27291ED9DD18}" sibTransId="{A9304346-9B00-47BA-A199-7A50667882D1}"/>
    <dgm:cxn modelId="{DFEA843C-5DAB-47ED-8EBB-453DC64B7EAE}" type="presOf" srcId="{0F341537-F0E5-4C5F-B049-7AC35FD2066D}" destId="{53B933E5-FB67-41D9-89E9-61D5A9636E37}" srcOrd="0" destOrd="0" presId="urn:microsoft.com/office/officeart/2005/8/layout/arrow6"/>
    <dgm:cxn modelId="{22E4D0C9-72B6-474F-BBE0-68253037B17D}" type="presParOf" srcId="{E02B55A4-A4CA-44AF-A906-C25FE57790B8}" destId="{4483836E-0F51-4FD4-9258-FFDCC91BF547}" srcOrd="0" destOrd="0" presId="urn:microsoft.com/office/officeart/2005/8/layout/arrow6"/>
    <dgm:cxn modelId="{28DAFD86-6177-484A-9160-639EA001F262}" type="presParOf" srcId="{E02B55A4-A4CA-44AF-A906-C25FE57790B8}" destId="{2F969AE7-7911-4C0E-B380-E1FD0B8046B7}" srcOrd="1" destOrd="0" presId="urn:microsoft.com/office/officeart/2005/8/layout/arrow6"/>
    <dgm:cxn modelId="{2C886C69-8514-4DEE-80A3-D9AED55AC361}" type="presParOf" srcId="{E02B55A4-A4CA-44AF-A906-C25FE57790B8}" destId="{53B933E5-FB67-41D9-89E9-61D5A9636E3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1A86-1F80-4F1E-BBB2-E8F62E3CB63A}">
      <dsp:nvSpPr>
        <dsp:cNvPr id="0" name=""/>
        <dsp:cNvSpPr/>
      </dsp:nvSpPr>
      <dsp:spPr>
        <a:xfrm>
          <a:off x="1135044" y="236172"/>
          <a:ext cx="4147895" cy="144050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63CE4-2E24-45FA-BBBB-544FB783D1FC}">
      <dsp:nvSpPr>
        <dsp:cNvPr id="0" name=""/>
        <dsp:cNvSpPr/>
      </dsp:nvSpPr>
      <dsp:spPr>
        <a:xfrm>
          <a:off x="2813495" y="3763491"/>
          <a:ext cx="803855" cy="51446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CA57A-410C-4E8F-BB0E-C68A110B0942}">
      <dsp:nvSpPr>
        <dsp:cNvPr id="0" name=""/>
        <dsp:cNvSpPr/>
      </dsp:nvSpPr>
      <dsp:spPr>
        <a:xfrm>
          <a:off x="1286169" y="4175065"/>
          <a:ext cx="3858507" cy="96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9 </a:t>
          </a:r>
          <a:r>
            <a:rPr lang="zh-TW" altLang="en-US" sz="3600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3600" kern="12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86169" y="4175065"/>
        <a:ext cx="3858507" cy="964626"/>
      </dsp:txXfrm>
    </dsp:sp>
    <dsp:sp modelId="{392E865A-FB58-4F08-B5F7-7F9CDCFAD807}">
      <dsp:nvSpPr>
        <dsp:cNvPr id="0" name=""/>
        <dsp:cNvSpPr/>
      </dsp:nvSpPr>
      <dsp:spPr>
        <a:xfrm>
          <a:off x="2643077" y="1787935"/>
          <a:ext cx="1446940" cy="14469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主系</a:t>
          </a:r>
          <a:r>
            <a:rPr lang="en-US" altLang="zh-TW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2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54976" y="1999834"/>
        <a:ext cx="1023142" cy="1023142"/>
      </dsp:txXfrm>
    </dsp:sp>
    <dsp:sp modelId="{16720E41-606E-4F1E-9B5B-35610D04B28E}">
      <dsp:nvSpPr>
        <dsp:cNvPr id="0" name=""/>
        <dsp:cNvSpPr/>
      </dsp:nvSpPr>
      <dsp:spPr>
        <a:xfrm>
          <a:off x="1607711" y="702408"/>
          <a:ext cx="1446940" cy="1446940"/>
        </a:xfrm>
        <a:prstGeom prst="ellipse">
          <a:avLst/>
        </a:prstGeom>
        <a:solidFill>
          <a:schemeClr val="accent2">
            <a:hueOff val="7214949"/>
            <a:satOff val="7579"/>
            <a:lumOff val="51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他系指定課程</a:t>
          </a:r>
          <a:r>
            <a:rPr lang="en-US" altLang="zh-TW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2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19610" y="914307"/>
        <a:ext cx="1023142" cy="1023142"/>
      </dsp:txXfrm>
    </dsp:sp>
    <dsp:sp modelId="{E8F762B5-891B-4E42-96A3-799BB0A9C2C1}">
      <dsp:nvSpPr>
        <dsp:cNvPr id="0" name=""/>
        <dsp:cNvSpPr/>
      </dsp:nvSpPr>
      <dsp:spPr>
        <a:xfrm>
          <a:off x="3086806" y="352570"/>
          <a:ext cx="1446940" cy="1446940"/>
        </a:xfrm>
        <a:prstGeom prst="ellipse">
          <a:avLst/>
        </a:prstGeom>
        <a:solidFill>
          <a:schemeClr val="accent2">
            <a:hueOff val="14429897"/>
            <a:satOff val="15159"/>
            <a:lumOff val="103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他系指定課程</a:t>
          </a:r>
          <a:r>
            <a:rPr lang="en-US" altLang="zh-TW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1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學分</a:t>
          </a:r>
          <a:endParaRPr lang="zh-TW" altLang="en-US" sz="2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98705" y="564469"/>
        <a:ext cx="1023142" cy="1023142"/>
      </dsp:txXfrm>
    </dsp:sp>
    <dsp:sp modelId="{6CE0EB0D-F4FD-47E9-99D2-DAE3B875D9FF}">
      <dsp:nvSpPr>
        <dsp:cNvPr id="0" name=""/>
        <dsp:cNvSpPr/>
      </dsp:nvSpPr>
      <dsp:spPr>
        <a:xfrm>
          <a:off x="964626" y="59324"/>
          <a:ext cx="4501592" cy="360127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C50A-FC02-4F55-A791-6F73DFDB1B80}">
      <dsp:nvSpPr>
        <dsp:cNvPr id="0" name=""/>
        <dsp:cNvSpPr/>
      </dsp:nvSpPr>
      <dsp:spPr>
        <a:xfrm>
          <a:off x="1374" y="205044"/>
          <a:ext cx="2973662" cy="1554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本系或必修</a:t>
          </a:r>
          <a:r>
            <a:rPr lang="en-US" altLang="zh-TW" sz="2800" b="1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-</a:t>
          </a:r>
          <a:r>
            <a:rPr lang="en-US" altLang="zh-TW" sz="4000" b="1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6~8</a:t>
          </a:r>
          <a:r>
            <a:rPr lang="zh-TW" altLang="en-US" sz="2800" b="1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學分</a:t>
          </a:r>
          <a:endParaRPr lang="zh-TW" altLang="en-US" sz="2800" b="1" kern="1200" dirty="0">
            <a:latin typeface="Times New Roman" pitchFamily="18" charset="0"/>
            <a:ea typeface="標楷體" panose="03000509000000000000" pitchFamily="65" charset="-120"/>
            <a:cs typeface="Times New Roman" pitchFamily="18" charset="0"/>
          </a:endParaRPr>
        </a:p>
      </dsp:txBody>
      <dsp:txXfrm>
        <a:off x="436857" y="432719"/>
        <a:ext cx="2102696" cy="1099311"/>
      </dsp:txXfrm>
    </dsp:sp>
    <dsp:sp modelId="{A727EAF0-3C15-4EC3-8221-938376E02C90}">
      <dsp:nvSpPr>
        <dsp:cNvPr id="0" name=""/>
        <dsp:cNvSpPr/>
      </dsp:nvSpPr>
      <dsp:spPr>
        <a:xfrm>
          <a:off x="1037354" y="1885944"/>
          <a:ext cx="901703" cy="90170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1156875" y="2230755"/>
        <a:ext cx="662661" cy="212081"/>
      </dsp:txXfrm>
    </dsp:sp>
    <dsp:sp modelId="{BFC13324-1046-4354-8825-449EEA49101F}">
      <dsp:nvSpPr>
        <dsp:cNvPr id="0" name=""/>
        <dsp:cNvSpPr/>
      </dsp:nvSpPr>
      <dsp:spPr>
        <a:xfrm>
          <a:off x="23194" y="2913886"/>
          <a:ext cx="2930022" cy="1554661"/>
        </a:xfrm>
        <a:prstGeom prst="ellipse">
          <a:avLst/>
        </a:prstGeom>
        <a:solidFill>
          <a:schemeClr val="accent2">
            <a:hueOff val="7214949"/>
            <a:satOff val="7579"/>
            <a:lumOff val="51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他系</a:t>
          </a:r>
          <a:r>
            <a:rPr lang="en-US" altLang="zh-TW" sz="2800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-</a:t>
          </a:r>
          <a:r>
            <a:rPr lang="en-US" altLang="zh-TW" sz="4000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9~12</a:t>
          </a:r>
          <a:r>
            <a:rPr lang="zh-TW" altLang="en-US" sz="2800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學分以上</a:t>
          </a:r>
          <a:endParaRPr lang="zh-TW" altLang="en-US" sz="2800" kern="1200" dirty="0">
            <a:latin typeface="Times New Roman" pitchFamily="18" charset="0"/>
            <a:ea typeface="標楷體" panose="03000509000000000000" pitchFamily="65" charset="-120"/>
            <a:cs typeface="Times New Roman" pitchFamily="18" charset="0"/>
          </a:endParaRPr>
        </a:p>
      </dsp:txBody>
      <dsp:txXfrm>
        <a:off x="452286" y="3141561"/>
        <a:ext cx="2071838" cy="1099311"/>
      </dsp:txXfrm>
    </dsp:sp>
    <dsp:sp modelId="{A6E701F6-E175-4FB1-BEFC-166FBB87DF27}">
      <dsp:nvSpPr>
        <dsp:cNvPr id="0" name=""/>
        <dsp:cNvSpPr/>
      </dsp:nvSpPr>
      <dsp:spPr>
        <a:xfrm>
          <a:off x="3208236" y="2047629"/>
          <a:ext cx="494382" cy="578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429897"/>
            <a:satOff val="15159"/>
            <a:lumOff val="1039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3208236" y="2163296"/>
        <a:ext cx="346067" cy="346999"/>
      </dsp:txXfrm>
    </dsp:sp>
    <dsp:sp modelId="{F1B38915-9438-44B2-B1B7-6E4269C2D7ED}">
      <dsp:nvSpPr>
        <dsp:cNvPr id="0" name=""/>
        <dsp:cNvSpPr/>
      </dsp:nvSpPr>
      <dsp:spPr>
        <a:xfrm>
          <a:off x="3907833" y="1362909"/>
          <a:ext cx="2439636" cy="1947772"/>
        </a:xfrm>
        <a:prstGeom prst="ellipse">
          <a:avLst/>
        </a:prstGeom>
        <a:solidFill>
          <a:schemeClr val="accent2">
            <a:hueOff val="14429897"/>
            <a:satOff val="15159"/>
            <a:lumOff val="103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b="1" kern="1200" dirty="0" smtClean="0"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rPr>
            <a:t>≧ </a:t>
          </a:r>
          <a:r>
            <a:rPr lang="en-US" altLang="zh-TW" sz="4200" b="1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15</a:t>
          </a:r>
          <a:r>
            <a:rPr lang="zh-TW" altLang="en-US" sz="4200" b="1" kern="1200" dirty="0" smtClean="0"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rPr>
            <a:t>學分</a:t>
          </a:r>
          <a:endParaRPr lang="en-US" altLang="zh-TW" sz="4200" b="1" kern="1200" dirty="0" smtClean="0">
            <a:latin typeface="Times New Roman" pitchFamily="18" charset="0"/>
            <a:ea typeface="標楷體" panose="03000509000000000000" pitchFamily="65" charset="-120"/>
            <a:cs typeface="Times New Roman" pitchFamily="18" charset="0"/>
          </a:endParaRPr>
        </a:p>
      </dsp:txBody>
      <dsp:txXfrm>
        <a:off x="4265109" y="1648154"/>
        <a:ext cx="1725084" cy="1377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88F33-A695-4D0D-A64B-6631D7CB92BC}">
      <dsp:nvSpPr>
        <dsp:cNvPr id="0" name=""/>
        <dsp:cNvSpPr/>
      </dsp:nvSpPr>
      <dsp:spPr>
        <a:xfrm>
          <a:off x="0" y="293504"/>
          <a:ext cx="3627933" cy="7873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A.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院內跨系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061" y="316565"/>
        <a:ext cx="3581811" cy="741238"/>
      </dsp:txXfrm>
    </dsp:sp>
    <dsp:sp modelId="{DDCF4EDF-818C-4B92-BC9F-785F552A63B5}">
      <dsp:nvSpPr>
        <dsp:cNvPr id="0" name=""/>
        <dsp:cNvSpPr/>
      </dsp:nvSpPr>
      <dsp:spPr>
        <a:xfrm>
          <a:off x="0" y="1292883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5EA52-23CC-425D-A9E4-2FC2397EE2EF}">
      <dsp:nvSpPr>
        <dsp:cNvPr id="0" name=""/>
        <dsp:cNvSpPr/>
      </dsp:nvSpPr>
      <dsp:spPr>
        <a:xfrm>
          <a:off x="485236" y="1163263"/>
          <a:ext cx="3142696" cy="71701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eaLnBrk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科技與人文相遇</a:t>
          </a:r>
          <a:endParaRPr lang="en-US" altLang="zh-TW" sz="2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 eaLnBrk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微學程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0244" y="1198271"/>
        <a:ext cx="3072680" cy="646994"/>
      </dsp:txXfrm>
    </dsp:sp>
    <dsp:sp modelId="{9B47C673-9993-4C1E-8CBE-16C8C2F56A4F}">
      <dsp:nvSpPr>
        <dsp:cNvPr id="0" name=""/>
        <dsp:cNvSpPr/>
      </dsp:nvSpPr>
      <dsp:spPr>
        <a:xfrm>
          <a:off x="0" y="1935206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1803737"/>
            <a:satOff val="1895"/>
            <a:lumOff val="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432A0-1D70-4296-AA82-4518A09A1FDA}">
      <dsp:nvSpPr>
        <dsp:cNvPr id="0" name=""/>
        <dsp:cNvSpPr/>
      </dsp:nvSpPr>
      <dsp:spPr>
        <a:xfrm>
          <a:off x="485236" y="1935206"/>
          <a:ext cx="3142696" cy="457770"/>
        </a:xfrm>
        <a:prstGeom prst="roundRect">
          <a:avLst>
            <a:gd name="adj" fmla="val 16670"/>
          </a:avLst>
        </a:prstGeom>
        <a:solidFill>
          <a:schemeClr val="accent2">
            <a:hueOff val="1803737"/>
            <a:satOff val="1895"/>
            <a:lumOff val="1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另類</a:t>
          </a: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DIY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文創微學程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07587" y="1957557"/>
        <a:ext cx="3097994" cy="413068"/>
      </dsp:txXfrm>
    </dsp:sp>
    <dsp:sp modelId="{12B8B9D0-03BA-43ED-BB7A-9900F1AFBD85}">
      <dsp:nvSpPr>
        <dsp:cNvPr id="0" name=""/>
        <dsp:cNvSpPr/>
      </dsp:nvSpPr>
      <dsp:spPr>
        <a:xfrm>
          <a:off x="3990726" y="293504"/>
          <a:ext cx="3627933" cy="8271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B.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跨院系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14952" y="317730"/>
        <a:ext cx="3579481" cy="778675"/>
      </dsp:txXfrm>
    </dsp:sp>
    <dsp:sp modelId="{8C546582-603E-45C2-B23B-247A131AE14E}">
      <dsp:nvSpPr>
        <dsp:cNvPr id="0" name=""/>
        <dsp:cNvSpPr/>
      </dsp:nvSpPr>
      <dsp:spPr>
        <a:xfrm>
          <a:off x="3990726" y="1326914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3607474"/>
            <a:satOff val="3790"/>
            <a:lumOff val="2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011D8-79FB-4607-AC87-7921F3CD72C3}">
      <dsp:nvSpPr>
        <dsp:cNvPr id="0" name=""/>
        <dsp:cNvSpPr/>
      </dsp:nvSpPr>
      <dsp:spPr>
        <a:xfrm>
          <a:off x="4475963" y="1203029"/>
          <a:ext cx="3142696" cy="705538"/>
        </a:xfrm>
        <a:prstGeom prst="roundRect">
          <a:avLst>
            <a:gd name="adj" fmla="val 16670"/>
          </a:avLst>
        </a:prstGeom>
        <a:solidFill>
          <a:schemeClr val="accent2">
            <a:hueOff val="3607474"/>
            <a:satOff val="3790"/>
            <a:lumOff val="2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文創產業與管理學程</a:t>
          </a: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附設微學程</a:t>
          </a: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10411" y="1237477"/>
        <a:ext cx="3073800" cy="636642"/>
      </dsp:txXfrm>
    </dsp:sp>
    <dsp:sp modelId="{74737015-348F-4221-A150-DB616182D596}">
      <dsp:nvSpPr>
        <dsp:cNvPr id="0" name=""/>
        <dsp:cNvSpPr/>
      </dsp:nvSpPr>
      <dsp:spPr>
        <a:xfrm>
          <a:off x="3990726" y="2136739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5411212"/>
            <a:satOff val="5685"/>
            <a:lumOff val="3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FF90A-62C2-49E5-95A5-9A5A3B7C3B8E}">
      <dsp:nvSpPr>
        <dsp:cNvPr id="0" name=""/>
        <dsp:cNvSpPr/>
      </dsp:nvSpPr>
      <dsp:spPr>
        <a:xfrm>
          <a:off x="4475963" y="1963501"/>
          <a:ext cx="3142696" cy="804247"/>
        </a:xfrm>
        <a:prstGeom prst="roundRect">
          <a:avLst>
            <a:gd name="adj" fmla="val 16670"/>
          </a:avLst>
        </a:prstGeom>
        <a:solidFill>
          <a:schemeClr val="accent2">
            <a:hueOff val="5411212"/>
            <a:satOff val="5685"/>
            <a:lumOff val="3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文化產業學程</a:t>
          </a:r>
          <a:endParaRPr lang="en-US" altLang="zh-TW" sz="2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附設微學程</a:t>
          </a: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15230" y="2002768"/>
        <a:ext cx="3064162" cy="725713"/>
      </dsp:txXfrm>
    </dsp:sp>
    <dsp:sp modelId="{089F4A6F-32B7-4844-81E6-C2E5BD9DCAFE}">
      <dsp:nvSpPr>
        <dsp:cNvPr id="0" name=""/>
        <dsp:cNvSpPr/>
      </dsp:nvSpPr>
      <dsp:spPr>
        <a:xfrm>
          <a:off x="3990726" y="2949758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7214949"/>
            <a:satOff val="7579"/>
            <a:lumOff val="5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B32D0-5FE4-4B4A-B318-A3C6EFD36AC3}">
      <dsp:nvSpPr>
        <dsp:cNvPr id="0" name=""/>
        <dsp:cNvSpPr/>
      </dsp:nvSpPr>
      <dsp:spPr>
        <a:xfrm>
          <a:off x="4475963" y="2822681"/>
          <a:ext cx="3142696" cy="711924"/>
        </a:xfrm>
        <a:prstGeom prst="roundRect">
          <a:avLst>
            <a:gd name="adj" fmla="val 16670"/>
          </a:avLst>
        </a:prstGeom>
        <a:solidFill>
          <a:schemeClr val="accent2">
            <a:hueOff val="7214949"/>
            <a:satOff val="7579"/>
            <a:lumOff val="5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藝術、設計與工程</a:t>
          </a:r>
          <a:endParaRPr lang="en-US" altLang="zh-TW" sz="2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創意整合學程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10723" y="2857441"/>
        <a:ext cx="3073176" cy="642404"/>
      </dsp:txXfrm>
    </dsp:sp>
    <dsp:sp modelId="{9A16324B-54C4-4E97-8791-703F70B3D3EF}">
      <dsp:nvSpPr>
        <dsp:cNvPr id="0" name=""/>
        <dsp:cNvSpPr/>
      </dsp:nvSpPr>
      <dsp:spPr>
        <a:xfrm>
          <a:off x="3990726" y="3704704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9018686"/>
            <a:satOff val="9474"/>
            <a:lumOff val="6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B1661-874D-4630-8159-01CCC63DB14F}">
      <dsp:nvSpPr>
        <dsp:cNvPr id="0" name=""/>
        <dsp:cNvSpPr/>
      </dsp:nvSpPr>
      <dsp:spPr>
        <a:xfrm>
          <a:off x="4475963" y="3589538"/>
          <a:ext cx="3142696" cy="688102"/>
        </a:xfrm>
        <a:prstGeom prst="roundRect">
          <a:avLst>
            <a:gd name="adj" fmla="val 16670"/>
          </a:avLst>
        </a:prstGeom>
        <a:solidFill>
          <a:schemeClr val="accent2">
            <a:hueOff val="9018686"/>
            <a:satOff val="9474"/>
            <a:lumOff val="6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數位媒體與藝術</a:t>
          </a:r>
          <a:endParaRPr lang="en-US" altLang="zh-TW" sz="2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設計學程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09559" y="3623134"/>
        <a:ext cx="3075504" cy="620910"/>
      </dsp:txXfrm>
    </dsp:sp>
    <dsp:sp modelId="{A5DD1F17-87DD-41EE-89ED-B1F9221C1335}">
      <dsp:nvSpPr>
        <dsp:cNvPr id="0" name=""/>
        <dsp:cNvSpPr/>
      </dsp:nvSpPr>
      <dsp:spPr>
        <a:xfrm>
          <a:off x="3990726" y="4332573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10822423"/>
            <a:satOff val="11369"/>
            <a:lumOff val="7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8CDBB-79D9-4670-ADE6-183A3F330A28}">
      <dsp:nvSpPr>
        <dsp:cNvPr id="0" name=""/>
        <dsp:cNvSpPr/>
      </dsp:nvSpPr>
      <dsp:spPr>
        <a:xfrm>
          <a:off x="4475963" y="4332573"/>
          <a:ext cx="3142696" cy="457770"/>
        </a:xfrm>
        <a:prstGeom prst="roundRect">
          <a:avLst>
            <a:gd name="adj" fmla="val 16670"/>
          </a:avLst>
        </a:prstGeom>
        <a:solidFill>
          <a:schemeClr val="accent2">
            <a:hueOff val="10822423"/>
            <a:satOff val="11369"/>
            <a:lumOff val="7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互動媒體學程</a:t>
          </a:r>
          <a:endParaRPr lang="zh-TW" altLang="en-US" sz="22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98314" y="4354924"/>
        <a:ext cx="3097994" cy="413068"/>
      </dsp:txXfrm>
    </dsp:sp>
    <dsp:sp modelId="{6B6514F9-81B2-45CC-8D6B-4944FBEB58FD}">
      <dsp:nvSpPr>
        <dsp:cNvPr id="0" name=""/>
        <dsp:cNvSpPr/>
      </dsp:nvSpPr>
      <dsp:spPr>
        <a:xfrm>
          <a:off x="3990726" y="4976731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12626160"/>
            <a:satOff val="13264"/>
            <a:lumOff val="9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742EE-9ED0-4580-A55D-4C9746AE2174}">
      <dsp:nvSpPr>
        <dsp:cNvPr id="0" name=""/>
        <dsp:cNvSpPr/>
      </dsp:nvSpPr>
      <dsp:spPr>
        <a:xfrm>
          <a:off x="4475963" y="4845276"/>
          <a:ext cx="3142696" cy="720681"/>
        </a:xfrm>
        <a:prstGeom prst="roundRect">
          <a:avLst>
            <a:gd name="adj" fmla="val 16670"/>
          </a:avLst>
        </a:prstGeom>
        <a:solidFill>
          <a:schemeClr val="accent2">
            <a:hueOff val="12626160"/>
            <a:satOff val="13264"/>
            <a:lumOff val="9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老人福祉科技跨域</a:t>
          </a:r>
          <a:endParaRPr lang="en-US" altLang="zh-TW" sz="2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產業學程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11150" y="4880463"/>
        <a:ext cx="3072322" cy="650307"/>
      </dsp:txXfrm>
    </dsp:sp>
    <dsp:sp modelId="{8B453D16-8F3D-4361-B281-3DE40B9F8DD1}">
      <dsp:nvSpPr>
        <dsp:cNvPr id="0" name=""/>
        <dsp:cNvSpPr/>
      </dsp:nvSpPr>
      <dsp:spPr>
        <a:xfrm>
          <a:off x="7981453" y="293504"/>
          <a:ext cx="3627933" cy="83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C.</a:t>
          </a: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跨校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05897" y="317948"/>
        <a:ext cx="3579045" cy="785696"/>
      </dsp:txXfrm>
    </dsp:sp>
    <dsp:sp modelId="{3E1101F1-5828-4160-B79B-8ED088BC4041}">
      <dsp:nvSpPr>
        <dsp:cNvPr id="0" name=""/>
        <dsp:cNvSpPr/>
      </dsp:nvSpPr>
      <dsp:spPr>
        <a:xfrm>
          <a:off x="7981453" y="1210487"/>
          <a:ext cx="457770" cy="457770"/>
        </a:xfrm>
        <a:prstGeom prst="roundRect">
          <a:avLst>
            <a:gd name="adj" fmla="val 16670"/>
          </a:avLst>
        </a:prstGeom>
        <a:solidFill>
          <a:schemeClr val="accent2">
            <a:hueOff val="14429897"/>
            <a:satOff val="15159"/>
            <a:lumOff val="103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6CE10-7D9A-492C-9792-108D3E20EB55}">
      <dsp:nvSpPr>
        <dsp:cNvPr id="0" name=""/>
        <dsp:cNvSpPr/>
      </dsp:nvSpPr>
      <dsp:spPr>
        <a:xfrm>
          <a:off x="8466690" y="1210487"/>
          <a:ext cx="3142696" cy="457770"/>
        </a:xfrm>
        <a:prstGeom prst="roundRect">
          <a:avLst>
            <a:gd name="adj" fmla="val 16670"/>
          </a:avLst>
        </a:prstGeom>
        <a:solidFill>
          <a:schemeClr val="accent2">
            <a:hueOff val="14429897"/>
            <a:satOff val="15159"/>
            <a:lumOff val="103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社會企業學程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89041" y="1232838"/>
        <a:ext cx="3097994" cy="413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41FBA-E02C-4704-876A-31B7A3BC0E6F}">
      <dsp:nvSpPr>
        <dsp:cNvPr id="0" name=""/>
        <dsp:cNvSpPr/>
      </dsp:nvSpPr>
      <dsp:spPr>
        <a:xfrm>
          <a:off x="0" y="0"/>
          <a:ext cx="2987733" cy="8894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元智大學首頁</a:t>
          </a:r>
          <a:r>
            <a:rPr lang="en-US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(https://www.yzu.edu.tw)</a:t>
          </a:r>
          <a:r>
            <a:rPr lang="zh-TW" sz="1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051" y="26051"/>
        <a:ext cx="1923879" cy="837351"/>
      </dsp:txXfrm>
    </dsp:sp>
    <dsp:sp modelId="{3C888EF3-42D8-488A-A64A-B9B9664AC111}">
      <dsp:nvSpPr>
        <dsp:cNvPr id="0" name=""/>
        <dsp:cNvSpPr/>
      </dsp:nvSpPr>
      <dsp:spPr>
        <a:xfrm>
          <a:off x="223110" y="1012988"/>
          <a:ext cx="2987733" cy="889453"/>
        </a:xfrm>
        <a:prstGeom prst="roundRect">
          <a:avLst>
            <a:gd name="adj" fmla="val 10000"/>
          </a:avLst>
        </a:prstGeom>
        <a:solidFill>
          <a:schemeClr val="accent2">
            <a:hueOff val="3607474"/>
            <a:satOff val="3790"/>
            <a:lumOff val="25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學校行政業務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9161" y="1039039"/>
        <a:ext cx="2134377" cy="837351"/>
      </dsp:txXfrm>
    </dsp:sp>
    <dsp:sp modelId="{F7698534-815F-49D9-A671-BA4D6B16EAC2}">
      <dsp:nvSpPr>
        <dsp:cNvPr id="0" name=""/>
        <dsp:cNvSpPr/>
      </dsp:nvSpPr>
      <dsp:spPr>
        <a:xfrm>
          <a:off x="446220" y="2025976"/>
          <a:ext cx="2987733" cy="889453"/>
        </a:xfrm>
        <a:prstGeom prst="roundRect">
          <a:avLst>
            <a:gd name="adj" fmla="val 10000"/>
          </a:avLst>
        </a:prstGeom>
        <a:solidFill>
          <a:schemeClr val="accent2">
            <a:hueOff val="7214949"/>
            <a:satOff val="7579"/>
            <a:lumOff val="51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點選下拉選單</a:t>
          </a:r>
          <a:r>
            <a:rPr lang="en-US" altLang="zh-TW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「教務處」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271" y="2052027"/>
        <a:ext cx="2134377" cy="837351"/>
      </dsp:txXfrm>
    </dsp:sp>
    <dsp:sp modelId="{6DB23445-EDB4-4CA7-A820-85BE235623ED}">
      <dsp:nvSpPr>
        <dsp:cNvPr id="0" name=""/>
        <dsp:cNvSpPr/>
      </dsp:nvSpPr>
      <dsp:spPr>
        <a:xfrm>
          <a:off x="669330" y="3038964"/>
          <a:ext cx="2987733" cy="889453"/>
        </a:xfrm>
        <a:prstGeom prst="roundRect">
          <a:avLst>
            <a:gd name="adj" fmla="val 10000"/>
          </a:avLst>
        </a:prstGeom>
        <a:solidFill>
          <a:schemeClr val="accent2">
            <a:hueOff val="10822423"/>
            <a:satOff val="11369"/>
            <a:lumOff val="77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點選左方選區</a:t>
          </a:r>
          <a:r>
            <a:rPr lang="en-US" altLang="zh-TW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「學生專區」</a:t>
          </a:r>
          <a:endParaRPr lang="zh-TW" altLang="en-US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95381" y="3065015"/>
        <a:ext cx="2134377" cy="837351"/>
      </dsp:txXfrm>
    </dsp:sp>
    <dsp:sp modelId="{851C3ABB-E732-4B9D-8F93-57F7A48E84DA}">
      <dsp:nvSpPr>
        <dsp:cNvPr id="0" name=""/>
        <dsp:cNvSpPr/>
      </dsp:nvSpPr>
      <dsp:spPr>
        <a:xfrm>
          <a:off x="892440" y="4051952"/>
          <a:ext cx="2987733" cy="889453"/>
        </a:xfrm>
        <a:prstGeom prst="roundRect">
          <a:avLst>
            <a:gd name="adj" fmla="val 10000"/>
          </a:avLst>
        </a:prstGeom>
        <a:solidFill>
          <a:schemeClr val="accent2">
            <a:hueOff val="14429897"/>
            <a:satOff val="15159"/>
            <a:lumOff val="103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0960" rIns="60960" bIns="60960" numCol="1" spcCol="1270" anchor="ctr" anchorCtr="0">
          <a:noAutofit/>
        </a:bodyPr>
        <a:lstStyle/>
        <a:p>
          <a:pPr lvl="0" algn="l" defTabSz="89535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跨領域學程一覽表</a:t>
          </a:r>
          <a:r>
            <a:rPr lang="en-US" sz="1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( Interdisciplinary Course Program)</a:t>
          </a:r>
          <a:endParaRPr lang="zh-TW" sz="1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8491" y="4078003"/>
        <a:ext cx="2134377" cy="837351"/>
      </dsp:txXfrm>
    </dsp:sp>
    <dsp:sp modelId="{D3C694C2-0A7E-4EFB-9283-72772FA10BED}">
      <dsp:nvSpPr>
        <dsp:cNvPr id="0" name=""/>
        <dsp:cNvSpPr/>
      </dsp:nvSpPr>
      <dsp:spPr>
        <a:xfrm>
          <a:off x="2409589" y="649794"/>
          <a:ext cx="578144" cy="578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2539671" y="649794"/>
        <a:ext cx="317980" cy="435053"/>
      </dsp:txXfrm>
    </dsp:sp>
    <dsp:sp modelId="{5D16DDE3-D5E9-462A-8A04-9CB6CB6F180A}">
      <dsp:nvSpPr>
        <dsp:cNvPr id="0" name=""/>
        <dsp:cNvSpPr/>
      </dsp:nvSpPr>
      <dsp:spPr>
        <a:xfrm>
          <a:off x="2632699" y="1662783"/>
          <a:ext cx="578144" cy="578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45151"/>
            <a:satOff val="19996"/>
            <a:lumOff val="15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2762781" y="1662783"/>
        <a:ext cx="317980" cy="435053"/>
      </dsp:txXfrm>
    </dsp:sp>
    <dsp:sp modelId="{6FDF8CA8-486D-40CC-A6CC-E6990113338E}">
      <dsp:nvSpPr>
        <dsp:cNvPr id="0" name=""/>
        <dsp:cNvSpPr/>
      </dsp:nvSpPr>
      <dsp:spPr>
        <a:xfrm>
          <a:off x="2855809" y="2660947"/>
          <a:ext cx="578144" cy="578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690302"/>
            <a:satOff val="39992"/>
            <a:lumOff val="30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2985891" y="2660947"/>
        <a:ext cx="317980" cy="435053"/>
      </dsp:txXfrm>
    </dsp:sp>
    <dsp:sp modelId="{B474C09B-B452-4CFB-9A4A-B959119640F4}">
      <dsp:nvSpPr>
        <dsp:cNvPr id="0" name=""/>
        <dsp:cNvSpPr/>
      </dsp:nvSpPr>
      <dsp:spPr>
        <a:xfrm>
          <a:off x="3078919" y="3683818"/>
          <a:ext cx="578144" cy="57814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535452"/>
            <a:satOff val="59988"/>
            <a:lumOff val="45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3209001" y="3683818"/>
        <a:ext cx="317980" cy="435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4A0DE-1900-4CD1-A9C7-2F616238120F}">
      <dsp:nvSpPr>
        <dsp:cNvPr id="0" name=""/>
        <dsp:cNvSpPr/>
      </dsp:nvSpPr>
      <dsp:spPr>
        <a:xfrm>
          <a:off x="252887" y="0"/>
          <a:ext cx="3132369" cy="105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1">
          <a:noAutofit/>
        </a:bodyPr>
        <a:lstStyle/>
        <a:p>
          <a:pPr marL="174625" lvl="0" indent="-174625" algn="ctr" defTabSz="17018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4625" algn="l"/>
            </a:tabLst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人文社會學院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https://www.hs.yzu.edu.tw/</a:t>
          </a:r>
          <a:r>
            <a:rPr 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endParaRPr lang="zh-TW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3786" y="30899"/>
        <a:ext cx="2184975" cy="993166"/>
      </dsp:txXfrm>
    </dsp:sp>
    <dsp:sp modelId="{4BB781C9-A999-4ECB-8601-4567FC32DC18}">
      <dsp:nvSpPr>
        <dsp:cNvPr id="0" name=""/>
        <dsp:cNvSpPr/>
      </dsp:nvSpPr>
      <dsp:spPr>
        <a:xfrm>
          <a:off x="845888" y="1289401"/>
          <a:ext cx="3230417" cy="105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534988" lvl="0" indent="-261938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首頁右側選單</a:t>
          </a:r>
          <a:endParaRPr lang="en-US" altLang="zh-TW" sz="18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534988" lvl="0" indent="-261938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「跨領域學程」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76787" y="1320300"/>
        <a:ext cx="1989668" cy="993166"/>
      </dsp:txXfrm>
    </dsp:sp>
    <dsp:sp modelId="{C5F83194-BB14-4A1C-8F6A-4DCE8F88A951}">
      <dsp:nvSpPr>
        <dsp:cNvPr id="0" name=""/>
        <dsp:cNvSpPr/>
      </dsp:nvSpPr>
      <dsp:spPr>
        <a:xfrm>
          <a:off x="2950065" y="888497"/>
          <a:ext cx="427427" cy="685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500" kern="1200"/>
        </a:p>
      </dsp:txBody>
      <dsp:txXfrm>
        <a:off x="3046236" y="888497"/>
        <a:ext cx="235085" cy="579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A338-40F8-44B9-8EFD-F2663D7DF917}">
      <dsp:nvSpPr>
        <dsp:cNvPr id="0" name=""/>
        <dsp:cNvSpPr/>
      </dsp:nvSpPr>
      <dsp:spPr>
        <a:xfrm>
          <a:off x="3675878" y="2479030"/>
          <a:ext cx="1883659" cy="1883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標楷體" pitchFamily="65" charset="-120"/>
              <a:ea typeface="標楷體" pitchFamily="65" charset="-120"/>
            </a:rPr>
            <a:t>文化產業與政策博士學位學程</a:t>
          </a:r>
          <a:endParaRPr lang="zh-TW" altLang="en-US" sz="24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51733" y="2754885"/>
        <a:ext cx="1331949" cy="1331949"/>
      </dsp:txXfrm>
    </dsp:sp>
    <dsp:sp modelId="{C9EE2F09-9674-42FC-B84A-BC3CD5AE620C}">
      <dsp:nvSpPr>
        <dsp:cNvPr id="0" name=""/>
        <dsp:cNvSpPr/>
      </dsp:nvSpPr>
      <dsp:spPr>
        <a:xfrm rot="16200000">
          <a:off x="4333409" y="2176376"/>
          <a:ext cx="568596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568596" y="183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4603493" y="2180517"/>
        <a:ext cx="28429" cy="28429"/>
      </dsp:txXfrm>
    </dsp:sp>
    <dsp:sp modelId="{E49C4FB3-6E32-4553-B8CD-E25025E984B2}">
      <dsp:nvSpPr>
        <dsp:cNvPr id="0" name=""/>
        <dsp:cNvSpPr/>
      </dsp:nvSpPr>
      <dsp:spPr>
        <a:xfrm>
          <a:off x="3643356" y="26775"/>
          <a:ext cx="1948702" cy="18836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latin typeface="標楷體" pitchFamily="65" charset="-120"/>
              <a:ea typeface="標楷體" pitchFamily="65" charset="-120"/>
            </a:rPr>
            <a:t>社會暨政策科學學系</a:t>
          </a:r>
          <a:endParaRPr lang="zh-TW" altLang="en-US" sz="32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3928737" y="302630"/>
        <a:ext cx="1377940" cy="1331949"/>
      </dsp:txXfrm>
    </dsp:sp>
    <dsp:sp modelId="{83E47ABC-49F0-4717-B8BE-94602BA2DFAD}">
      <dsp:nvSpPr>
        <dsp:cNvPr id="0" name=""/>
        <dsp:cNvSpPr/>
      </dsp:nvSpPr>
      <dsp:spPr>
        <a:xfrm rot="21105403">
          <a:off x="5546506" y="3221667"/>
          <a:ext cx="638878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638878" y="183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849973" y="3224052"/>
        <a:ext cx="31943" cy="31943"/>
      </dsp:txXfrm>
    </dsp:sp>
    <dsp:sp modelId="{30819D4D-DFA4-4F27-990A-7C27C42E3516}">
      <dsp:nvSpPr>
        <dsp:cNvPr id="0" name=""/>
        <dsp:cNvSpPr/>
      </dsp:nvSpPr>
      <dsp:spPr>
        <a:xfrm>
          <a:off x="6172353" y="2117358"/>
          <a:ext cx="1883659" cy="18836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latin typeface="標楷體" pitchFamily="65" charset="-120"/>
              <a:ea typeface="標楷體" pitchFamily="65" charset="-120"/>
            </a:rPr>
            <a:t>藝術與設計學系</a:t>
          </a:r>
          <a:endParaRPr lang="zh-TW" altLang="en-US" sz="32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6448208" y="2393213"/>
        <a:ext cx="1331949" cy="1331949"/>
      </dsp:txXfrm>
    </dsp:sp>
    <dsp:sp modelId="{D55EF337-2269-4B50-A9D1-5EC498FD7925}">
      <dsp:nvSpPr>
        <dsp:cNvPr id="0" name=""/>
        <dsp:cNvSpPr/>
      </dsp:nvSpPr>
      <dsp:spPr>
        <a:xfrm rot="3240000">
          <a:off x="5054109" y="4394462"/>
          <a:ext cx="568596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568596" y="183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>
        <a:off x="5324192" y="4398604"/>
        <a:ext cx="28429" cy="28429"/>
      </dsp:txXfrm>
    </dsp:sp>
    <dsp:sp modelId="{16049309-B5C9-4D79-B99B-1612B911D438}">
      <dsp:nvSpPr>
        <dsp:cNvPr id="0" name=""/>
        <dsp:cNvSpPr/>
      </dsp:nvSpPr>
      <dsp:spPr>
        <a:xfrm>
          <a:off x="5117278" y="4462947"/>
          <a:ext cx="1883659" cy="18836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latin typeface="標楷體" pitchFamily="65" charset="-120"/>
              <a:ea typeface="標楷體" pitchFamily="65" charset="-120"/>
            </a:rPr>
            <a:t>中國語文學系</a:t>
          </a:r>
          <a:endParaRPr lang="zh-TW" altLang="en-US" sz="32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5393133" y="4738802"/>
        <a:ext cx="1331949" cy="1331949"/>
      </dsp:txXfrm>
    </dsp:sp>
    <dsp:sp modelId="{4F21A43A-26F0-4440-8AA4-BCE67E80B3CB}">
      <dsp:nvSpPr>
        <dsp:cNvPr id="0" name=""/>
        <dsp:cNvSpPr/>
      </dsp:nvSpPr>
      <dsp:spPr>
        <a:xfrm rot="9098654">
          <a:off x="3000118" y="4049085"/>
          <a:ext cx="839104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839104" y="183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398692" y="4046464"/>
        <a:ext cx="41955" cy="41955"/>
      </dsp:txXfrm>
    </dsp:sp>
    <dsp:sp modelId="{87D4C492-0183-4126-92C2-5D2150CAD8E8}">
      <dsp:nvSpPr>
        <dsp:cNvPr id="0" name=""/>
        <dsp:cNvSpPr/>
      </dsp:nvSpPr>
      <dsp:spPr>
        <a:xfrm>
          <a:off x="1279803" y="3772193"/>
          <a:ext cx="1883659" cy="18836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latin typeface="標楷體" pitchFamily="65" charset="-120"/>
              <a:ea typeface="標楷體" pitchFamily="65" charset="-120"/>
            </a:rPr>
            <a:t>英語學士學位學程</a:t>
          </a:r>
          <a:endParaRPr lang="zh-TW" altLang="en-US" sz="3200" b="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1555658" y="4048048"/>
        <a:ext cx="1331949" cy="1331949"/>
      </dsp:txXfrm>
    </dsp:sp>
    <dsp:sp modelId="{22780556-0A4C-411E-9E98-FD6E0E698F2B}">
      <dsp:nvSpPr>
        <dsp:cNvPr id="0" name=""/>
        <dsp:cNvSpPr/>
      </dsp:nvSpPr>
      <dsp:spPr>
        <a:xfrm rot="12499402">
          <a:off x="2846854" y="2718019"/>
          <a:ext cx="1001738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1001738" y="183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0" kern="1200">
            <a:latin typeface="SimHei" panose="02010609060101010101" pitchFamily="49" charset="-122"/>
            <a:ea typeface="SimHei" panose="02010609060101010101" pitchFamily="49" charset="-122"/>
          </a:endParaRPr>
        </a:p>
      </dsp:txBody>
      <dsp:txXfrm rot="10800000">
        <a:off x="3322679" y="2711332"/>
        <a:ext cx="50086" cy="50086"/>
      </dsp:txXfrm>
    </dsp:sp>
    <dsp:sp modelId="{6021C8CC-20CD-465D-938F-78072C6587DE}">
      <dsp:nvSpPr>
        <dsp:cNvPr id="0" name=""/>
        <dsp:cNvSpPr/>
      </dsp:nvSpPr>
      <dsp:spPr>
        <a:xfrm>
          <a:off x="1135908" y="1110062"/>
          <a:ext cx="1883659" cy="18836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0" kern="1200" dirty="0" smtClean="0">
              <a:latin typeface="標楷體" pitchFamily="65" charset="-120"/>
              <a:ea typeface="標楷體" pitchFamily="65" charset="-120"/>
            </a:rPr>
            <a:t>應用外語學系</a:t>
          </a:r>
          <a:endParaRPr lang="zh-TW" altLang="en-US" sz="32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1411763" y="1385917"/>
        <a:ext cx="1331949" cy="13319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3836E-0F51-4FD4-9258-FFDCC91BF547}">
      <dsp:nvSpPr>
        <dsp:cNvPr id="0" name=""/>
        <dsp:cNvSpPr/>
      </dsp:nvSpPr>
      <dsp:spPr>
        <a:xfrm>
          <a:off x="0" y="10711"/>
          <a:ext cx="3080659" cy="1232263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69AE7-7911-4C0E-B380-E1FD0B8046B7}">
      <dsp:nvSpPr>
        <dsp:cNvPr id="0" name=""/>
        <dsp:cNvSpPr/>
      </dsp:nvSpPr>
      <dsp:spPr>
        <a:xfrm>
          <a:off x="369679" y="221001"/>
          <a:ext cx="1016617" cy="6038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 </a:t>
          </a: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必修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369679" y="221001"/>
        <a:ext cx="1016617" cy="603809"/>
      </dsp:txXfrm>
    </dsp:sp>
    <dsp:sp modelId="{53B933E5-FB67-41D9-89E9-61D5A9636E37}">
      <dsp:nvSpPr>
        <dsp:cNvPr id="0" name=""/>
        <dsp:cNvSpPr/>
      </dsp:nvSpPr>
      <dsp:spPr>
        <a:xfrm>
          <a:off x="1501137" y="504997"/>
          <a:ext cx="1201457" cy="6038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標楷體" pitchFamily="65" charset="-120"/>
              <a:ea typeface="標楷體" pitchFamily="65" charset="-120"/>
            </a:rPr>
            <a:t>選修</a:t>
          </a:r>
          <a:endParaRPr lang="zh-TW" altLang="en-US" sz="2500" kern="1200" dirty="0">
            <a:latin typeface="標楷體" pitchFamily="65" charset="-120"/>
            <a:ea typeface="標楷體" pitchFamily="65" charset="-120"/>
          </a:endParaRPr>
        </a:p>
      </dsp:txBody>
      <dsp:txXfrm>
        <a:off x="1501137" y="504997"/>
        <a:ext cx="1201457" cy="60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56112-BE98-44E4-9315-BEEFCC2E8EFE}" type="datetimeFigureOut">
              <a:rPr lang="zh-TW" altLang="en-US" smtClean="0"/>
              <a:pPr/>
              <a:t>2020/4/23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3B7F6-8939-4564-B142-FEB35334864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145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3D02-9F03-48D4-AC8B-3C837D66939B}" type="datetimeFigureOut">
              <a:rPr lang="zh-TW" altLang="en-US" smtClean="0"/>
              <a:pPr/>
              <a:t>2020/4/23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9006-C015-4120-8E95-0B1A8CCF645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87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30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91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0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41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64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學程概述：</a:t>
            </a:r>
          </a:p>
          <a:p>
            <a:r>
              <a:rPr lang="zh-TW" altLang="en-US" dirty="0" smtClean="0"/>
              <a:t>文創產業是我國的新興產業，未來潛力無窮，人文背景的學生除了對文化的深入探討外，亦需培養其管理知識，而管理背景的學生則亟需在產業內容的知識上有所著墨。本學程提供學生跨領域、跨學院學習之機會，增加學生對文化創意產業及管理基本概念之認識，讓學生能適性學習，發展跨領域整合能力與競爭力，擴展職涯發展之範疇。修讀本學程之學生未來可發展方向為文化產業經營管理、文化創意開發、藝術行政管理等融合文化知識與管理領域之人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2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7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38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99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182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目的在提升學生多元創新與社會實踐的能力，以及培養跨領域的社會企業專業人才。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9006-C015-4120-8E95-0B1A8CCF645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75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한양대표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에펠탑"/>
          <p:cNvPicPr>
            <a:picLocks noChangeAspect="1" noChangeArrowheads="1"/>
          </p:cNvPicPr>
          <p:nvPr/>
        </p:nvPicPr>
        <p:blipFill>
          <a:blip r:embed="rId3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1" y="3857626"/>
            <a:ext cx="13462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자유의여신상"/>
          <p:cNvPicPr>
            <a:picLocks noChangeAspect="1" noChangeArrowheads="1"/>
          </p:cNvPicPr>
          <p:nvPr/>
        </p:nvPicPr>
        <p:blipFill>
          <a:blip r:embed="rId4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2881314"/>
            <a:ext cx="1714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피사의사탑"/>
          <p:cNvPicPr>
            <a:picLocks noChangeAspect="1" noChangeArrowheads="1"/>
          </p:cNvPicPr>
          <p:nvPr/>
        </p:nvPicPr>
        <p:blipFill>
          <a:blip r:embed="rId5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84" y="3152775"/>
            <a:ext cx="1955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dsa56a3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3026"/>
            <a:ext cx="12192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보물상자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3859214"/>
            <a:ext cx="35179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분홍라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9296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구름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1" y="2457451"/>
            <a:ext cx="673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구름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67" y="1104901"/>
            <a:ext cx="1206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구름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277813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92219" y="2304356"/>
            <a:ext cx="2031325" cy="276999"/>
          </a:xfrm>
          <a:noFill/>
        </p:spPr>
        <p:txBody>
          <a:bodyPr wrap="none" rtlCol="0">
            <a:spAutoFit/>
          </a:bodyPr>
          <a:lstStyle>
            <a:lvl1pPr algn="l" rtl="0" fontAlgn="base" latinLnBrk="1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8419" y="2752722"/>
            <a:ext cx="8534400" cy="466729"/>
          </a:xfrm>
        </p:spPr>
        <p:txBody>
          <a:bodyPr/>
          <a:lstStyle>
            <a:lvl1pPr marL="0" indent="0" algn="l">
              <a:buNone/>
              <a:defRPr kumimoji="1" lang="ko-KR" altLang="en-US" sz="2400" kern="1200" spc="-300" smtClean="0">
                <a:ln w="12700">
                  <a:solidFill>
                    <a:schemeClr val="bg1"/>
                  </a:solidFill>
                </a:ln>
                <a:solidFill>
                  <a:srgbClr val="00139E"/>
                </a:solidFill>
                <a:effectLst>
                  <a:outerShdw blurRad="254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6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0270" y="2944000"/>
            <a:ext cx="10451461" cy="276999"/>
          </a:xfrm>
          <a:noFill/>
        </p:spPr>
        <p:txBody>
          <a:bodyPr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18779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0270" y="2944000"/>
            <a:ext cx="10451461" cy="276999"/>
          </a:xfrm>
          <a:noFill/>
        </p:spPr>
        <p:txBody>
          <a:bodyPr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2177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0270" y="2944000"/>
            <a:ext cx="10451461" cy="276999"/>
          </a:xfrm>
          <a:noFill/>
        </p:spPr>
        <p:txBody>
          <a:bodyPr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67208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한양대표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분홍라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9296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구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1" y="2457451"/>
            <a:ext cx="673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구름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67" y="1104901"/>
            <a:ext cx="1206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구름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277813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dsa56a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3"/>
          <a:stretch>
            <a:fillRect/>
          </a:stretch>
        </p:blipFill>
        <p:spPr bwMode="auto">
          <a:xfrm>
            <a:off x="0" y="5486400"/>
            <a:ext cx="1219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785" y="1121550"/>
            <a:ext cx="2031325" cy="276999"/>
          </a:xfr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90601" y="1944689"/>
            <a:ext cx="7353300" cy="3055937"/>
          </a:xfrm>
        </p:spPr>
        <p:txBody>
          <a:bodyPr/>
          <a:lstStyle>
            <a:lvl1pPr marL="457200" indent="-457200">
              <a:lnSpc>
                <a:spcPct val="150000"/>
              </a:lnSpc>
              <a:buAutoNum type="arabicPeriod"/>
              <a:defRPr lang="zh-TW" altLang="zh-TW" sz="800" smtClean="0"/>
            </a:lvl1pPr>
            <a:lvl2pPr marL="457200" indent="0">
              <a:buNone/>
              <a:defRPr lang="zh-TW" altLang="zh-TW" sz="800" smtClean="0"/>
            </a:lvl2pPr>
            <a:lvl3pPr marL="914400" indent="0">
              <a:buNone/>
              <a:defRPr lang="zh-TW" altLang="zh-TW" sz="800" smtClean="0"/>
            </a:lvl3pPr>
            <a:lvl4pPr marL="1371600" indent="0">
              <a:buNone/>
              <a:defRPr lang="zh-TW" altLang="zh-TW" sz="800" smtClean="0"/>
            </a:lvl4pPr>
            <a:lvl5pPr marL="1828800" indent="0">
              <a:buNone/>
              <a:defRPr lang="zh-TW" altLang="zh-TW" sz="8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909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한양대간지1-2-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구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901" y="2457451"/>
            <a:ext cx="673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구름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67" y="1104901"/>
            <a:ext cx="1206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구름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277813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간지동그라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5"/>
            <a:ext cx="5943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간지본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326"/>
            <a:ext cx="533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간지핑크라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22263"/>
            <a:ext cx="9169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간지에펠탑"/>
          <p:cNvPicPr>
            <a:picLocks noChangeAspect="1" noChangeArrowheads="1"/>
          </p:cNvPicPr>
          <p:nvPr/>
        </p:nvPicPr>
        <p:blipFill>
          <a:blip r:embed="rId9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67" y="4486276"/>
            <a:ext cx="1600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간지자유의여신상"/>
          <p:cNvPicPr>
            <a:picLocks noChangeAspect="1" noChangeArrowheads="1"/>
          </p:cNvPicPr>
          <p:nvPr/>
        </p:nvPicPr>
        <p:blipFill>
          <a:blip r:embed="rId10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85" y="5429250"/>
            <a:ext cx="90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간지피사의사탑"/>
          <p:cNvPicPr>
            <a:picLocks noChangeAspect="1" noChangeArrowheads="1"/>
          </p:cNvPicPr>
          <p:nvPr/>
        </p:nvPicPr>
        <p:blipFill>
          <a:blip r:embed="rId11" cstate="print">
            <a:lum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867" y="3371850"/>
            <a:ext cx="22479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88301" y="2348678"/>
            <a:ext cx="2031325" cy="276999"/>
          </a:xfrm>
          <a:noFill/>
        </p:spPr>
        <p:txBody>
          <a:bodyPr wrap="none" rtlCol="0">
            <a:spAutoFit/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07785" y="2981326"/>
            <a:ext cx="6402916" cy="371475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50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5655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00042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3552" y="1052513"/>
            <a:ext cx="5530849" cy="524351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 smtClean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1" y="1052513"/>
            <a:ext cx="5532967" cy="5243512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2871342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3552" y="1052514"/>
            <a:ext cx="5530849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1" y="1052514"/>
            <a:ext cx="5532967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5" name="내용 개체 틀 2"/>
          <p:cNvSpPr>
            <a:spLocks noGrp="1"/>
          </p:cNvSpPr>
          <p:nvPr>
            <p:ph sz="half" idx="10"/>
          </p:nvPr>
        </p:nvSpPr>
        <p:spPr>
          <a:xfrm>
            <a:off x="463552" y="3857629"/>
            <a:ext cx="5530849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  <p:sp>
        <p:nvSpPr>
          <p:cNvPr id="6" name="내용 개체 틀 3"/>
          <p:cNvSpPr>
            <a:spLocks noGrp="1"/>
          </p:cNvSpPr>
          <p:nvPr>
            <p:ph sz="half" idx="11"/>
          </p:nvPr>
        </p:nvSpPr>
        <p:spPr>
          <a:xfrm>
            <a:off x="6197601" y="3857629"/>
            <a:ext cx="5532967" cy="2516187"/>
          </a:xfrm>
        </p:spPr>
        <p:txBody>
          <a:bodyPr/>
          <a:lstStyle>
            <a:lvl1pPr>
              <a:defRPr lang="zh-TW" altLang="zh-TW" sz="800" smtClean="0"/>
            </a:lvl1pPr>
            <a:lvl2pPr>
              <a:defRPr lang="zh-TW" altLang="zh-TW" sz="800" smtClean="0"/>
            </a:lvl2pPr>
            <a:lvl3pPr>
              <a:defRPr lang="zh-TW" altLang="zh-TW" sz="800" smtClean="0"/>
            </a:lvl3pPr>
            <a:lvl4pPr>
              <a:defRPr lang="zh-TW" altLang="zh-TW" sz="800" smtClean="0"/>
            </a:lvl4pPr>
            <a:lvl5pPr>
              <a:defRPr lang="zh-TW" altLang="zh-TW"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1334593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0270" y="2944000"/>
            <a:ext cx="10451461" cy="276999"/>
          </a:xfrm>
          <a:noFill/>
        </p:spPr>
        <p:txBody>
          <a:bodyPr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zh-TW" altLang="zh-TW" sz="1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03617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한양대본문-1 cop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"/>
            <a:ext cx="1112731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zh-TW" dirty="0" smtClean="0"/>
              <a:t>按一下以編輯母片標題樣式</a:t>
            </a:r>
            <a:endParaRPr lang="zh-TW" altLang="zh-TW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1" y="1052513"/>
            <a:ext cx="11267016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dirty="0" smtClean="0"/>
              <a:t>按一下以編輯母片文字樣式</a:t>
            </a:r>
          </a:p>
          <a:p>
            <a:pPr lvl="1"/>
            <a:r>
              <a:rPr lang="zh-TW" altLang="zh-TW" dirty="0" smtClean="0"/>
              <a:t>第二層</a:t>
            </a:r>
          </a:p>
          <a:p>
            <a:pPr lvl="2"/>
            <a:r>
              <a:rPr lang="zh-TW" altLang="zh-TW" dirty="0" smtClean="0"/>
              <a:t>第三層</a:t>
            </a:r>
          </a:p>
          <a:p>
            <a:pPr lvl="3"/>
            <a:r>
              <a:rPr lang="zh-TW" altLang="zh-TW" dirty="0" smtClean="0"/>
              <a:t>第四層</a:t>
            </a:r>
          </a:p>
          <a:p>
            <a:pPr lvl="4"/>
            <a:r>
              <a:rPr lang="zh-TW" altLang="zh-TW" dirty="0" smtClean="0"/>
              <a:t>第五層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2862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lang="zh-TW" altLang="zh-TW" sz="1200">
          <a:solidFill>
            <a:schemeClr val="bg1"/>
          </a:solidFill>
          <a:latin typeface="Arial" pitchFamily="34" charset="0"/>
          <a:ea typeface="HY헤드라인M" pitchFamily="18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1200">
          <a:solidFill>
            <a:schemeClr val="bg1"/>
          </a:solidFill>
          <a:latin typeface="Arial" charset="0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lang="zh-TW" altLang="zh-TW" sz="800">
          <a:solidFill>
            <a:schemeClr val="tx1"/>
          </a:solidFill>
          <a:latin typeface="Arial" pitchFamily="34" charset="0"/>
          <a:ea typeface="HY헤드라인M" pitchFamily="18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x-apple-data-detectors://9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x-apple-data-detectors://9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x-apple-data-detectors://9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s://www.yzu.edu.tw/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2" Type="http://schemas.openxmlformats.org/officeDocument/2006/relationships/hyperlink" Target="https://www.hs.yzu.edu.tw/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1.png"/><Relationship Id="rId4" Type="http://schemas.openxmlformats.org/officeDocument/2006/relationships/diagramData" Target="../diagrams/data5.xml"/><Relationship Id="rId9" Type="http://schemas.openxmlformats.org/officeDocument/2006/relationships/hyperlink" Target="https://sites.google.com/g.yzu.edu.tw/cross-disciplinary/&#39318;&#38913;?authuser=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64273" y="1742146"/>
            <a:ext cx="10363200" cy="11079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zh-TW" alt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人社院 跨領域學程說明會</a:t>
            </a:r>
            <a:endParaRPr lang="zh-TW" alt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24378" y="4905673"/>
            <a:ext cx="4583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日期：</a:t>
            </a:r>
            <a:r>
              <a:rPr lang="en-US" altLang="zh-TW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46702" y="3151762"/>
            <a:ext cx="7798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元智大學社政系教授兼任人社院院長   </a:t>
            </a:r>
            <a:endParaRPr lang="en-US" altLang="zh-TW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劉宜君</a:t>
            </a:r>
            <a:endParaRPr lang="zh-TW" alt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07435" y="188640"/>
          <a:ext cx="9235416" cy="637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0870288" y="1134991"/>
            <a:ext cx="800219" cy="448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人文</a:t>
            </a:r>
            <a:r>
              <a:rPr lang="zh-TW" altLang="en-US" sz="40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社會學院</a:t>
            </a:r>
          </a:p>
        </p:txBody>
      </p:sp>
      <p:sp>
        <p:nvSpPr>
          <p:cNvPr id="10" name="直線圖說文字 2 (加上框線和強調線) 9"/>
          <p:cNvSpPr/>
          <p:nvPr/>
        </p:nvSpPr>
        <p:spPr>
          <a:xfrm>
            <a:off x="7632171" y="1196752"/>
            <a:ext cx="2400267" cy="105579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5183"/>
              <a:gd name="adj6" fmla="val -64167"/>
            </a:avLst>
          </a:prstGeom>
          <a:solidFill>
            <a:srgbClr val="D5F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藝術中心</a:t>
            </a:r>
          </a:p>
        </p:txBody>
      </p:sp>
    </p:spTree>
    <p:extLst>
      <p:ext uri="{BB962C8B-B14F-4D97-AF65-F5344CB8AC3E}">
        <p14:creationId xmlns:p14="http://schemas.microsoft.com/office/powerpoint/2010/main" val="5316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336929" y="-68549"/>
            <a:ext cx="77955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1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學程課程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人社學院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5171" y="812048"/>
            <a:ext cx="11349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4771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修畢所屬學院二門及他院四門課程以上者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兩院共同授予「文創產業與管理」學程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證書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44610" indent="-285750"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學院學生輔修本學程，需選擇人文社會學院課程達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75425"/>
              </p:ext>
            </p:extLst>
          </p:nvPr>
        </p:nvGraphicFramePr>
        <p:xfrm>
          <a:off x="363683" y="2012377"/>
          <a:ext cx="5226625" cy="43206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1289">
                  <a:extLst>
                    <a:ext uri="{9D8B030D-6E8A-4147-A177-3AD203B41FA5}">
                      <a16:colId xmlns:a16="http://schemas.microsoft.com/office/drawing/2014/main" val="1903407362"/>
                    </a:ext>
                  </a:extLst>
                </a:gridCol>
                <a:gridCol w="2995277">
                  <a:extLst>
                    <a:ext uri="{9D8B030D-6E8A-4147-A177-3AD203B41FA5}">
                      <a16:colId xmlns:a16="http://schemas.microsoft.com/office/drawing/2014/main" val="2338009951"/>
                    </a:ext>
                  </a:extLst>
                </a:gridCol>
                <a:gridCol w="1290059">
                  <a:extLst>
                    <a:ext uri="{9D8B030D-6E8A-4147-A177-3AD203B41FA5}">
                      <a16:colId xmlns:a16="http://schemas.microsoft.com/office/drawing/2014/main" val="2464216113"/>
                    </a:ext>
                  </a:extLst>
                </a:gridCol>
              </a:tblGrid>
              <a:tr h="329533">
                <a:tc>
                  <a:txBody>
                    <a:bodyPr/>
                    <a:lstStyle/>
                    <a:p>
                      <a:pPr marL="5397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開課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31165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07340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748812"/>
                  </a:ext>
                </a:extLst>
              </a:tr>
              <a:tr h="366292">
                <a:tc>
                  <a:txBody>
                    <a:bodyPr/>
                    <a:lstStyle/>
                    <a:p>
                      <a:pPr marL="5524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必選修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5475"/>
                  </a:ext>
                </a:extLst>
              </a:tr>
              <a:tr h="329533">
                <a:tc rowSpan="7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應外系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西洋文學專題：戲劇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51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選一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5337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日本社會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17091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兒童文學及創意改寫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74164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9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西洋文學專題：小說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81121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日本文化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49821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CF7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跨文化溝通技巧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51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59864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CF7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溝通與文化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51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4501"/>
                  </a:ext>
                </a:extLst>
              </a:tr>
              <a:tr h="329533">
                <a:tc rowSpan="4">
                  <a:txBody>
                    <a:bodyPr/>
                    <a:lstStyle/>
                    <a:p>
                      <a:pPr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藝設系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3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藝術與美學講座</a:t>
                      </a: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(一)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05105">
                        <a:spcAft>
                          <a:spcPts val="0"/>
                        </a:spcAft>
                      </a:pPr>
                      <a:r>
                        <a:rPr lang="zh-TW" alt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選一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03737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藝術與美學講座</a:t>
                      </a: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(二)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52258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藝術與人文講座</a:t>
                      </a: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(一)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96974"/>
                  </a:ext>
                </a:extLst>
              </a:tr>
              <a:tr h="3295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78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藝術與人文講座</a:t>
                      </a: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(二)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18279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50767"/>
              </p:ext>
            </p:extLst>
          </p:nvPr>
        </p:nvGraphicFramePr>
        <p:xfrm>
          <a:off x="6112461" y="2012378"/>
          <a:ext cx="5774738" cy="43206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0971">
                  <a:extLst>
                    <a:ext uri="{9D8B030D-6E8A-4147-A177-3AD203B41FA5}">
                      <a16:colId xmlns:a16="http://schemas.microsoft.com/office/drawing/2014/main" val="1578862646"/>
                    </a:ext>
                  </a:extLst>
                </a:gridCol>
                <a:gridCol w="3268842">
                  <a:extLst>
                    <a:ext uri="{9D8B030D-6E8A-4147-A177-3AD203B41FA5}">
                      <a16:colId xmlns:a16="http://schemas.microsoft.com/office/drawing/2014/main" val="879344707"/>
                    </a:ext>
                  </a:extLst>
                </a:gridCol>
                <a:gridCol w="1464925">
                  <a:extLst>
                    <a:ext uri="{9D8B030D-6E8A-4147-A177-3AD203B41FA5}">
                      <a16:colId xmlns:a16="http://schemas.microsoft.com/office/drawing/2014/main" val="2924512286"/>
                    </a:ext>
                  </a:extLst>
                </a:gridCol>
              </a:tblGrid>
              <a:tr h="392263">
                <a:tc>
                  <a:txBody>
                    <a:bodyPr/>
                    <a:lstStyle/>
                    <a:p>
                      <a:pPr marL="5397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開課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31800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07340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29322"/>
                  </a:ext>
                </a:extLst>
              </a:tr>
              <a:tr h="322118">
                <a:tc>
                  <a:txBody>
                    <a:bodyPr/>
                    <a:lstStyle/>
                    <a:p>
                      <a:pPr marL="55245" marR="425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必選修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4902"/>
                  </a:ext>
                </a:extLst>
              </a:tr>
              <a:tr h="398424">
                <a:tc rowSpan="4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社政系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文化研究概論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051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選一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75250"/>
                  </a:ext>
                </a:extLst>
              </a:tr>
              <a:tr h="3984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文化政策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70166"/>
                  </a:ext>
                </a:extLst>
              </a:tr>
              <a:tr h="3984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文化產業概論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538192"/>
                  </a:ext>
                </a:extLst>
              </a:tr>
              <a:tr h="398424">
                <a:tc vMerge="1"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CF7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文創產業行銷與個案實作</a:t>
                      </a:r>
                      <a:endParaRPr lang="zh-TW" sz="1800" b="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051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40012"/>
                  </a:ext>
                </a:extLst>
              </a:tr>
              <a:tr h="67087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中語系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大眾文學與文化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大眾文學與文化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b="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8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選一</a:t>
                      </a:r>
                      <a:endParaRPr lang="zh-TW" sz="12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48100"/>
                  </a:ext>
                </a:extLst>
              </a:tr>
              <a:tr h="670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亞洲華文文學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" marR="0" indent="0" algn="l" defTabSz="914400" rtl="0" eaLnBrk="1" fontAlgn="auto" latinLnBrk="1" hangingPunct="1">
                        <a:lnSpc>
                          <a:spcPts val="1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亞洲華文文學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77309"/>
                  </a:ext>
                </a:extLst>
              </a:tr>
              <a:tr h="670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全球化與華人文化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" marR="0" indent="0" algn="l" defTabSz="914400" rtl="0" eaLnBrk="1" fontAlgn="auto" latinLnBrk="1" hangingPunct="1">
                        <a:lnSpc>
                          <a:spcPts val="18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全球化與華人文化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61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7708" y="881823"/>
            <a:ext cx="8529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社學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en-US" altLang="zh-TW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創產業管理學</a:t>
            </a:r>
            <a:r>
              <a:rPr lang="zh-TW" altLang="en-US" sz="2800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課程設計概念</a:t>
            </a: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897708" y="1589314"/>
            <a:ext cx="10782664" cy="5083380"/>
            <a:chOff x="728741" y="1325497"/>
            <a:chExt cx="11051189" cy="5132323"/>
          </a:xfrm>
        </p:grpSpPr>
        <p:sp>
          <p:nvSpPr>
            <p:cNvPr id="19" name="手繪多邊形 18"/>
            <p:cNvSpPr/>
            <p:nvPr/>
          </p:nvSpPr>
          <p:spPr>
            <a:xfrm>
              <a:off x="728741" y="4117820"/>
              <a:ext cx="3600000" cy="2340000"/>
            </a:xfrm>
            <a:custGeom>
              <a:avLst/>
              <a:gdLst>
                <a:gd name="connsiteX0" fmla="*/ 0 w 2652705"/>
                <a:gd name="connsiteY0" fmla="*/ 171835 h 1718351"/>
                <a:gd name="connsiteX1" fmla="*/ 171835 w 2652705"/>
                <a:gd name="connsiteY1" fmla="*/ 0 h 1718351"/>
                <a:gd name="connsiteX2" fmla="*/ 2480870 w 2652705"/>
                <a:gd name="connsiteY2" fmla="*/ 0 h 1718351"/>
                <a:gd name="connsiteX3" fmla="*/ 2652705 w 2652705"/>
                <a:gd name="connsiteY3" fmla="*/ 171835 h 1718351"/>
                <a:gd name="connsiteX4" fmla="*/ 2652705 w 2652705"/>
                <a:gd name="connsiteY4" fmla="*/ 1546516 h 1718351"/>
                <a:gd name="connsiteX5" fmla="*/ 2480870 w 2652705"/>
                <a:gd name="connsiteY5" fmla="*/ 1718351 h 1718351"/>
                <a:gd name="connsiteX6" fmla="*/ 171835 w 2652705"/>
                <a:gd name="connsiteY6" fmla="*/ 1718351 h 1718351"/>
                <a:gd name="connsiteX7" fmla="*/ 0 w 2652705"/>
                <a:gd name="connsiteY7" fmla="*/ 1546516 h 1718351"/>
                <a:gd name="connsiteX8" fmla="*/ 0 w 2652705"/>
                <a:gd name="connsiteY8" fmla="*/ 171835 h 171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2705" h="1718351">
                  <a:moveTo>
                    <a:pt x="0" y="171835"/>
                  </a:moveTo>
                  <a:cubicBezTo>
                    <a:pt x="0" y="76933"/>
                    <a:pt x="76933" y="0"/>
                    <a:pt x="171835" y="0"/>
                  </a:cubicBezTo>
                  <a:lnTo>
                    <a:pt x="2480870" y="0"/>
                  </a:lnTo>
                  <a:cubicBezTo>
                    <a:pt x="2575772" y="0"/>
                    <a:pt x="2652705" y="76933"/>
                    <a:pt x="2652705" y="171835"/>
                  </a:cubicBezTo>
                  <a:lnTo>
                    <a:pt x="2652705" y="1546516"/>
                  </a:lnTo>
                  <a:cubicBezTo>
                    <a:pt x="2652705" y="1641418"/>
                    <a:pt x="2575772" y="1718351"/>
                    <a:pt x="2480870" y="1718351"/>
                  </a:cubicBezTo>
                  <a:lnTo>
                    <a:pt x="171835" y="1718351"/>
                  </a:lnTo>
                  <a:cubicBezTo>
                    <a:pt x="76933" y="1718351"/>
                    <a:pt x="0" y="1641418"/>
                    <a:pt x="0" y="1546516"/>
                  </a:cubicBezTo>
                  <a:lnTo>
                    <a:pt x="0" y="17183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4000" tIns="180000" rIns="72000" bIns="144000" numCol="1" spcCol="108000" anchor="ctr" anchorCtr="0">
              <a:noAutofit/>
            </a:bodyPr>
            <a:lstStyle/>
            <a:p>
              <a:pPr marL="57150" lvl="1" indent="-57150" defTabSz="1778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管理基礎</a:t>
              </a:r>
              <a:endParaRPr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lvl="1" defTabSz="177800"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zh-TW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(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管理學院課程</a:t>
              </a:r>
              <a:r>
                <a:rPr lang="en-US" altLang="zh-TW" sz="2400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728741" y="1325497"/>
              <a:ext cx="11051189" cy="5132323"/>
              <a:chOff x="728741" y="1325498"/>
              <a:chExt cx="11051189" cy="5132323"/>
            </a:xfrm>
          </p:grpSpPr>
          <p:sp>
            <p:nvSpPr>
              <p:cNvPr id="7" name="手繪多邊形 6"/>
              <p:cNvSpPr/>
              <p:nvPr/>
            </p:nvSpPr>
            <p:spPr>
              <a:xfrm>
                <a:off x="8179930" y="4117821"/>
                <a:ext cx="3600000" cy="2340000"/>
              </a:xfrm>
              <a:custGeom>
                <a:avLst/>
                <a:gdLst>
                  <a:gd name="connsiteX0" fmla="*/ 0 w 2652705"/>
                  <a:gd name="connsiteY0" fmla="*/ 171835 h 1718351"/>
                  <a:gd name="connsiteX1" fmla="*/ 171835 w 2652705"/>
                  <a:gd name="connsiteY1" fmla="*/ 0 h 1718351"/>
                  <a:gd name="connsiteX2" fmla="*/ 2480870 w 2652705"/>
                  <a:gd name="connsiteY2" fmla="*/ 0 h 1718351"/>
                  <a:gd name="connsiteX3" fmla="*/ 2652705 w 2652705"/>
                  <a:gd name="connsiteY3" fmla="*/ 171835 h 1718351"/>
                  <a:gd name="connsiteX4" fmla="*/ 2652705 w 2652705"/>
                  <a:gd name="connsiteY4" fmla="*/ 1546516 h 1718351"/>
                  <a:gd name="connsiteX5" fmla="*/ 2480870 w 2652705"/>
                  <a:gd name="connsiteY5" fmla="*/ 1718351 h 1718351"/>
                  <a:gd name="connsiteX6" fmla="*/ 171835 w 2652705"/>
                  <a:gd name="connsiteY6" fmla="*/ 1718351 h 1718351"/>
                  <a:gd name="connsiteX7" fmla="*/ 0 w 2652705"/>
                  <a:gd name="connsiteY7" fmla="*/ 1546516 h 1718351"/>
                  <a:gd name="connsiteX8" fmla="*/ 0 w 2652705"/>
                  <a:gd name="connsiteY8" fmla="*/ 171835 h 17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705" h="1718351">
                    <a:moveTo>
                      <a:pt x="0" y="171835"/>
                    </a:moveTo>
                    <a:cubicBezTo>
                      <a:pt x="0" y="76933"/>
                      <a:pt x="76933" y="0"/>
                      <a:pt x="171835" y="0"/>
                    </a:cubicBezTo>
                    <a:lnTo>
                      <a:pt x="2480870" y="0"/>
                    </a:lnTo>
                    <a:cubicBezTo>
                      <a:pt x="2575772" y="0"/>
                      <a:pt x="2652705" y="76933"/>
                      <a:pt x="2652705" y="171835"/>
                    </a:cubicBezTo>
                    <a:lnTo>
                      <a:pt x="2652705" y="1546516"/>
                    </a:lnTo>
                    <a:cubicBezTo>
                      <a:pt x="2652705" y="1641418"/>
                      <a:pt x="2575772" y="1718351"/>
                      <a:pt x="2480870" y="1718351"/>
                    </a:cubicBezTo>
                    <a:lnTo>
                      <a:pt x="171835" y="1718351"/>
                    </a:lnTo>
                    <a:cubicBezTo>
                      <a:pt x="76933" y="1718351"/>
                      <a:pt x="0" y="1641418"/>
                      <a:pt x="0" y="1546516"/>
                    </a:cubicBezTo>
                    <a:lnTo>
                      <a:pt x="0" y="171835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4000" tIns="180000" rIns="0" bIns="144000" numCol="1" spcCol="108000" anchor="t" anchorCtr="0">
                <a:noAutofit/>
              </a:bodyPr>
              <a:lstStyle/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zh-TW" sz="2000" b="1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藝術與美學</a:t>
                </a: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及文化講座</a:t>
                </a:r>
                <a:endPara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跨</a:t>
                </a:r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文化溝通</a:t>
                </a: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技巧</a:t>
                </a:r>
                <a:endPara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溝通</a:t>
                </a:r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</a:t>
                </a:r>
                <a:endPara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altLang="zh-TW" sz="2000" b="1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兒童文學及創意改寫</a:t>
                </a:r>
                <a:endPara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zh-TW" altLang="zh-TW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文創產業行銷與個案實</a:t>
                </a:r>
                <a:r>
                  <a:rPr lang="zh-TW" altLang="zh-TW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作</a:t>
                </a:r>
                <a:endPara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zh-TW" altLang="en-US" sz="20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創新創業學程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sz="20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管理學院</a:t>
                </a:r>
                <a:r>
                  <a:rPr lang="en-US" altLang="zh-TW" sz="2000" b="1" dirty="0" smtClean="0">
                    <a:solidFill>
                      <a:srgbClr val="C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sz="20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algn="l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altLang="zh-TW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algn="l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TW" altLang="en-US" sz="2000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手繪多邊形 8"/>
              <p:cNvSpPr/>
              <p:nvPr/>
            </p:nvSpPr>
            <p:spPr>
              <a:xfrm>
                <a:off x="8179930" y="1325498"/>
                <a:ext cx="3600000" cy="2340000"/>
              </a:xfrm>
              <a:custGeom>
                <a:avLst/>
                <a:gdLst>
                  <a:gd name="connsiteX0" fmla="*/ 0 w 2652705"/>
                  <a:gd name="connsiteY0" fmla="*/ 171835 h 1718351"/>
                  <a:gd name="connsiteX1" fmla="*/ 171835 w 2652705"/>
                  <a:gd name="connsiteY1" fmla="*/ 0 h 1718351"/>
                  <a:gd name="connsiteX2" fmla="*/ 2480870 w 2652705"/>
                  <a:gd name="connsiteY2" fmla="*/ 0 h 1718351"/>
                  <a:gd name="connsiteX3" fmla="*/ 2652705 w 2652705"/>
                  <a:gd name="connsiteY3" fmla="*/ 171835 h 1718351"/>
                  <a:gd name="connsiteX4" fmla="*/ 2652705 w 2652705"/>
                  <a:gd name="connsiteY4" fmla="*/ 1546516 h 1718351"/>
                  <a:gd name="connsiteX5" fmla="*/ 2480870 w 2652705"/>
                  <a:gd name="connsiteY5" fmla="*/ 1718351 h 1718351"/>
                  <a:gd name="connsiteX6" fmla="*/ 171835 w 2652705"/>
                  <a:gd name="connsiteY6" fmla="*/ 1718351 h 1718351"/>
                  <a:gd name="connsiteX7" fmla="*/ 0 w 2652705"/>
                  <a:gd name="connsiteY7" fmla="*/ 1546516 h 1718351"/>
                  <a:gd name="connsiteX8" fmla="*/ 0 w 2652705"/>
                  <a:gd name="connsiteY8" fmla="*/ 171835 h 17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705" h="1718351">
                    <a:moveTo>
                      <a:pt x="0" y="171835"/>
                    </a:moveTo>
                    <a:cubicBezTo>
                      <a:pt x="0" y="76933"/>
                      <a:pt x="76933" y="0"/>
                      <a:pt x="171835" y="0"/>
                    </a:cubicBezTo>
                    <a:lnTo>
                      <a:pt x="2480870" y="0"/>
                    </a:lnTo>
                    <a:cubicBezTo>
                      <a:pt x="2575772" y="0"/>
                      <a:pt x="2652705" y="76933"/>
                      <a:pt x="2652705" y="171835"/>
                    </a:cubicBezTo>
                    <a:lnTo>
                      <a:pt x="2652705" y="1546516"/>
                    </a:lnTo>
                    <a:cubicBezTo>
                      <a:pt x="2652705" y="1641418"/>
                      <a:pt x="2575772" y="1718351"/>
                      <a:pt x="2480870" y="1718351"/>
                    </a:cubicBezTo>
                    <a:lnTo>
                      <a:pt x="171835" y="1718351"/>
                    </a:lnTo>
                    <a:cubicBezTo>
                      <a:pt x="76933" y="1718351"/>
                      <a:pt x="0" y="1641418"/>
                      <a:pt x="0" y="1546516"/>
                    </a:cubicBezTo>
                    <a:lnTo>
                      <a:pt x="0" y="171835"/>
                    </a:lnTo>
                    <a:close/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2000" tIns="180000" rIns="36000" bIns="72000" numCol="1" spcCol="108000" anchor="ctr" anchorCtr="0">
                <a:noAutofit/>
              </a:bodyPr>
              <a:lstStyle/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亞洲華文</a:t>
                </a: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文學</a:t>
                </a:r>
                <a:endParaRPr lang="en-US" sz="20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algn="l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b="1" kern="1200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日本社會</a:t>
                </a:r>
                <a:r>
                  <a:rPr lang="en-US" altLang="zh-TW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/</a:t>
                </a: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日本</a:t>
                </a:r>
                <a:r>
                  <a:rPr lang="zh-TW" altLang="en-US" sz="2000" b="1" kern="1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</a:t>
                </a:r>
                <a:endParaRPr 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西洋文學專題</a:t>
                </a:r>
                <a:endPara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大眾</a:t>
                </a:r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文學與</a:t>
                </a:r>
                <a:r>
                  <a:rPr lang="zh-TW" altLang="en-US" sz="20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</a:t>
                </a:r>
                <a:endPara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altLang="zh-TW" sz="2000" b="1" dirty="0" err="1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全球化與華人文化</a:t>
                </a:r>
                <a:endParaRPr lang="en-US" sz="20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algn="l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TW" sz="2000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728741" y="1325498"/>
                <a:ext cx="3600000" cy="2340000"/>
              </a:xfrm>
              <a:custGeom>
                <a:avLst/>
                <a:gdLst>
                  <a:gd name="connsiteX0" fmla="*/ 0 w 2652705"/>
                  <a:gd name="connsiteY0" fmla="*/ 171835 h 1718351"/>
                  <a:gd name="connsiteX1" fmla="*/ 171835 w 2652705"/>
                  <a:gd name="connsiteY1" fmla="*/ 0 h 1718351"/>
                  <a:gd name="connsiteX2" fmla="*/ 2480870 w 2652705"/>
                  <a:gd name="connsiteY2" fmla="*/ 0 h 1718351"/>
                  <a:gd name="connsiteX3" fmla="*/ 2652705 w 2652705"/>
                  <a:gd name="connsiteY3" fmla="*/ 171835 h 1718351"/>
                  <a:gd name="connsiteX4" fmla="*/ 2652705 w 2652705"/>
                  <a:gd name="connsiteY4" fmla="*/ 1546516 h 1718351"/>
                  <a:gd name="connsiteX5" fmla="*/ 2480870 w 2652705"/>
                  <a:gd name="connsiteY5" fmla="*/ 1718351 h 1718351"/>
                  <a:gd name="connsiteX6" fmla="*/ 171835 w 2652705"/>
                  <a:gd name="connsiteY6" fmla="*/ 1718351 h 1718351"/>
                  <a:gd name="connsiteX7" fmla="*/ 0 w 2652705"/>
                  <a:gd name="connsiteY7" fmla="*/ 1546516 h 1718351"/>
                  <a:gd name="connsiteX8" fmla="*/ 0 w 2652705"/>
                  <a:gd name="connsiteY8" fmla="*/ 171835 h 171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2705" h="1718351">
                    <a:moveTo>
                      <a:pt x="0" y="171835"/>
                    </a:moveTo>
                    <a:cubicBezTo>
                      <a:pt x="0" y="76933"/>
                      <a:pt x="76933" y="0"/>
                      <a:pt x="171835" y="0"/>
                    </a:cubicBezTo>
                    <a:lnTo>
                      <a:pt x="2480870" y="0"/>
                    </a:lnTo>
                    <a:cubicBezTo>
                      <a:pt x="2575772" y="0"/>
                      <a:pt x="2652705" y="76933"/>
                      <a:pt x="2652705" y="171835"/>
                    </a:cubicBezTo>
                    <a:lnTo>
                      <a:pt x="2652705" y="1546516"/>
                    </a:lnTo>
                    <a:cubicBezTo>
                      <a:pt x="2652705" y="1641418"/>
                      <a:pt x="2575772" y="1718351"/>
                      <a:pt x="2480870" y="1718351"/>
                    </a:cubicBezTo>
                    <a:lnTo>
                      <a:pt x="171835" y="1718351"/>
                    </a:lnTo>
                    <a:cubicBezTo>
                      <a:pt x="76933" y="1718351"/>
                      <a:pt x="0" y="1641418"/>
                      <a:pt x="0" y="1546516"/>
                    </a:cubicBezTo>
                    <a:lnTo>
                      <a:pt x="0" y="171835"/>
                    </a:lnTo>
                    <a:close/>
                  </a:path>
                </a:pathLst>
              </a:cu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24000" tIns="180000" rIns="72000" bIns="144000" numCol="1" spcCol="108000" anchor="ctr" anchorCtr="0">
                <a:noAutofit/>
              </a:bodyPr>
              <a:lstStyle/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b="1" dirty="0" err="1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文化研究概論</a:t>
                </a:r>
                <a:endPara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b="1" dirty="0" err="1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文化政策</a:t>
                </a:r>
                <a:endParaRPr 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57150" lvl="1" indent="-57150" defTabSz="177800"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b="1" dirty="0" err="1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文化產業概論</a:t>
                </a:r>
                <a:endParaRPr 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1" name="手繪多邊形 10"/>
              <p:cNvSpPr/>
              <p:nvPr/>
            </p:nvSpPr>
            <p:spPr>
              <a:xfrm>
                <a:off x="3796072" y="1524183"/>
                <a:ext cx="2325144" cy="2325144"/>
              </a:xfrm>
              <a:custGeom>
                <a:avLst/>
                <a:gdLst>
                  <a:gd name="connsiteX0" fmla="*/ 0 w 2325144"/>
                  <a:gd name="connsiteY0" fmla="*/ 2325144 h 2325144"/>
                  <a:gd name="connsiteX1" fmla="*/ 2325144 w 2325144"/>
                  <a:gd name="connsiteY1" fmla="*/ 0 h 2325144"/>
                  <a:gd name="connsiteX2" fmla="*/ 2325144 w 2325144"/>
                  <a:gd name="connsiteY2" fmla="*/ 2325144 h 2325144"/>
                  <a:gd name="connsiteX3" fmla="*/ 0 w 2325144"/>
                  <a:gd name="connsiteY3" fmla="*/ 2325144 h 232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144" h="2325144">
                    <a:moveTo>
                      <a:pt x="0" y="2325144"/>
                    </a:moveTo>
                    <a:cubicBezTo>
                      <a:pt x="0" y="1041002"/>
                      <a:pt x="1041002" y="0"/>
                      <a:pt x="2325144" y="0"/>
                    </a:cubicBezTo>
                    <a:lnTo>
                      <a:pt x="2325144" y="2325144"/>
                    </a:lnTo>
                    <a:lnTo>
                      <a:pt x="0" y="2325144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1707" tIns="851707" rIns="170688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基礎理論</a:t>
                </a:r>
                <a:r>
                  <a:rPr lang="zh-TW" altLang="en-US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與政策</a:t>
                </a:r>
                <a:endParaRPr lang="zh-TW" altLang="en-US" sz="24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" name="手繪多邊形 11"/>
              <p:cNvSpPr/>
              <p:nvPr/>
            </p:nvSpPr>
            <p:spPr>
              <a:xfrm>
                <a:off x="6228613" y="1524183"/>
                <a:ext cx="2325144" cy="2325144"/>
              </a:xfrm>
              <a:custGeom>
                <a:avLst/>
                <a:gdLst>
                  <a:gd name="connsiteX0" fmla="*/ 0 w 2325144"/>
                  <a:gd name="connsiteY0" fmla="*/ 2325144 h 2325144"/>
                  <a:gd name="connsiteX1" fmla="*/ 2325144 w 2325144"/>
                  <a:gd name="connsiteY1" fmla="*/ 0 h 2325144"/>
                  <a:gd name="connsiteX2" fmla="*/ 2325144 w 2325144"/>
                  <a:gd name="connsiteY2" fmla="*/ 2325144 h 2325144"/>
                  <a:gd name="connsiteX3" fmla="*/ 0 w 2325144"/>
                  <a:gd name="connsiteY3" fmla="*/ 2325144 h 232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144" h="2325144">
                    <a:moveTo>
                      <a:pt x="0" y="0"/>
                    </a:moveTo>
                    <a:cubicBezTo>
                      <a:pt x="1284142" y="0"/>
                      <a:pt x="2325144" y="1041002"/>
                      <a:pt x="2325144" y="2325144"/>
                    </a:cubicBezTo>
                    <a:lnTo>
                      <a:pt x="0" y="2325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851707" rIns="851707" bIns="170688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文化呈現與了解</a:t>
                </a:r>
                <a:endParaRPr lang="zh-TW" altLang="en-US" sz="24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3" name="手繪多邊形 12"/>
              <p:cNvSpPr/>
              <p:nvPr/>
            </p:nvSpPr>
            <p:spPr>
              <a:xfrm>
                <a:off x="6228613" y="3956724"/>
                <a:ext cx="2325145" cy="2325144"/>
              </a:xfrm>
              <a:custGeom>
                <a:avLst/>
                <a:gdLst>
                  <a:gd name="connsiteX0" fmla="*/ 0 w 2325144"/>
                  <a:gd name="connsiteY0" fmla="*/ 2325144 h 2325144"/>
                  <a:gd name="connsiteX1" fmla="*/ 2325144 w 2325144"/>
                  <a:gd name="connsiteY1" fmla="*/ 0 h 2325144"/>
                  <a:gd name="connsiteX2" fmla="*/ 2325144 w 2325144"/>
                  <a:gd name="connsiteY2" fmla="*/ 2325144 h 2325144"/>
                  <a:gd name="connsiteX3" fmla="*/ 0 w 2325144"/>
                  <a:gd name="connsiteY3" fmla="*/ 2325144 h 232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144" h="2325144">
                    <a:moveTo>
                      <a:pt x="2325144" y="0"/>
                    </a:moveTo>
                    <a:cubicBezTo>
                      <a:pt x="2325144" y="1284142"/>
                      <a:pt x="1284142" y="2325144"/>
                      <a:pt x="0" y="2325144"/>
                    </a:cubicBezTo>
                    <a:lnTo>
                      <a:pt x="0" y="0"/>
                    </a:lnTo>
                    <a:lnTo>
                      <a:pt x="2325144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170687" rIns="851708" bIns="851707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創意展現與推廣</a:t>
                </a:r>
                <a:endParaRPr lang="zh-TW" altLang="en-US" sz="24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4" name="手繪多邊形 13"/>
              <p:cNvSpPr/>
              <p:nvPr/>
            </p:nvSpPr>
            <p:spPr>
              <a:xfrm>
                <a:off x="3796071" y="3956724"/>
                <a:ext cx="2325145" cy="2325144"/>
              </a:xfrm>
              <a:custGeom>
                <a:avLst/>
                <a:gdLst>
                  <a:gd name="connsiteX0" fmla="*/ 0 w 2325144"/>
                  <a:gd name="connsiteY0" fmla="*/ 2325144 h 2325144"/>
                  <a:gd name="connsiteX1" fmla="*/ 2325144 w 2325144"/>
                  <a:gd name="connsiteY1" fmla="*/ 0 h 2325144"/>
                  <a:gd name="connsiteX2" fmla="*/ 2325144 w 2325144"/>
                  <a:gd name="connsiteY2" fmla="*/ 2325144 h 2325144"/>
                  <a:gd name="connsiteX3" fmla="*/ 0 w 2325144"/>
                  <a:gd name="connsiteY3" fmla="*/ 2325144 h 232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144" h="2325144">
                    <a:moveTo>
                      <a:pt x="2325144" y="2325144"/>
                    </a:moveTo>
                    <a:cubicBezTo>
                      <a:pt x="1041002" y="2325144"/>
                      <a:pt x="0" y="1284142"/>
                      <a:pt x="0" y="0"/>
                    </a:cubicBezTo>
                    <a:lnTo>
                      <a:pt x="2325144" y="0"/>
                    </a:lnTo>
                    <a:lnTo>
                      <a:pt x="2325144" y="2325144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1708" tIns="170688" rIns="170688" bIns="851707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文創</a:t>
                </a:r>
                <a:r>
                  <a:rPr lang="zh-TW" altLang="en-US" sz="2400" b="1" kern="12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產業經營管理</a:t>
                </a:r>
                <a:endParaRPr lang="zh-TW" altLang="en-US" sz="24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5" name="圓形箭號 14"/>
              <p:cNvSpPr/>
              <p:nvPr/>
            </p:nvSpPr>
            <p:spPr>
              <a:xfrm>
                <a:off x="5773519" y="3419740"/>
                <a:ext cx="802792" cy="698080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圓形箭號 15"/>
              <p:cNvSpPr/>
              <p:nvPr/>
            </p:nvSpPr>
            <p:spPr>
              <a:xfrm rot="10800000">
                <a:off x="5773519" y="3688232"/>
                <a:ext cx="802792" cy="698080"/>
              </a:xfrm>
              <a:prstGeom prst="circular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721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16" y="4545297"/>
            <a:ext cx="3073481" cy="204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261" y="4392840"/>
            <a:ext cx="2849136" cy="2104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1743"/>
              </p:ext>
            </p:extLst>
          </p:nvPr>
        </p:nvGraphicFramePr>
        <p:xfrm>
          <a:off x="5911650" y="1125291"/>
          <a:ext cx="5773965" cy="5725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8013">
                  <a:extLst>
                    <a:ext uri="{9D8B030D-6E8A-4147-A177-3AD203B41FA5}">
                      <a16:colId xmlns:a16="http://schemas.microsoft.com/office/drawing/2014/main" val="3469008795"/>
                    </a:ext>
                  </a:extLst>
                </a:gridCol>
                <a:gridCol w="1545086">
                  <a:extLst>
                    <a:ext uri="{9D8B030D-6E8A-4147-A177-3AD203B41FA5}">
                      <a16:colId xmlns:a16="http://schemas.microsoft.com/office/drawing/2014/main" val="1654267168"/>
                    </a:ext>
                  </a:extLst>
                </a:gridCol>
                <a:gridCol w="3320866">
                  <a:extLst>
                    <a:ext uri="{9D8B030D-6E8A-4147-A177-3AD203B41FA5}">
                      <a16:colId xmlns:a16="http://schemas.microsoft.com/office/drawing/2014/main" val="2386596991"/>
                    </a:ext>
                  </a:extLst>
                </a:gridCol>
              </a:tblGrid>
              <a:tr h="572596">
                <a:tc>
                  <a:txBody>
                    <a:bodyPr/>
                    <a:lstStyle/>
                    <a:p>
                      <a:pPr marL="55245" marR="44450" algn="ctr">
                        <a:lnSpc>
                          <a:spcPts val="1795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SC344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丘昌泰教授</a:t>
                      </a:r>
                      <a:endParaRPr lang="zh-TW" sz="1800" b="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文創產業行銷與個案實作</a:t>
                      </a:r>
                      <a:endParaRPr lang="zh-TW" sz="1800" b="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46024"/>
                  </a:ext>
                </a:extLst>
              </a:tr>
            </a:tbl>
          </a:graphicData>
        </a:graphic>
      </p:graphicFrame>
      <p:sp>
        <p:nvSpPr>
          <p:cNvPr id="6" name="剪去並圓角化單一角落矩形 5"/>
          <p:cNvSpPr/>
          <p:nvPr/>
        </p:nvSpPr>
        <p:spPr>
          <a:xfrm>
            <a:off x="730051" y="883667"/>
            <a:ext cx="11102720" cy="927467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108/3/11 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文創品手機攝影教學 </a:t>
            </a:r>
            <a:endParaRPr lang="en-US" altLang="zh-TW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108/4/11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「桃園大溪李滕芳古宅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」校外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</a:t>
            </a:r>
            <a:endParaRPr lang="en-US" altLang="zh-TW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108/6/13 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行銷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提案競賽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1" y="2035354"/>
            <a:ext cx="2284247" cy="142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8" y="4722834"/>
            <a:ext cx="3011971" cy="1877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0041" y="1922084"/>
            <a:ext cx="2518903" cy="165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r="3072"/>
          <a:stretch/>
        </p:blipFill>
        <p:spPr>
          <a:xfrm>
            <a:off x="8301684" y="3309953"/>
            <a:ext cx="2656694" cy="168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65" y="1861450"/>
            <a:ext cx="2514930" cy="1489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648">
            <a:off x="4871850" y="3461871"/>
            <a:ext cx="2238571" cy="1492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/>
          <a:stretch/>
        </p:blipFill>
        <p:spPr>
          <a:xfrm>
            <a:off x="1657936" y="3294732"/>
            <a:ext cx="2455157" cy="150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11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0825" y="3411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標楷體" panose="03000509000000000000" pitchFamily="65" charset="-120"/>
              </a:rPr>
              <a:t/>
            </a:r>
            <a:br>
              <a:rPr kumimoji="0" lang="en-US" altLang="zh-TW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標楷體" panose="03000509000000000000" pitchFamily="65" charset="-120"/>
              </a:rPr>
            </a:b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7473" y="-119781"/>
            <a:ext cx="77955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1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學程課程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管理學院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0454" y="884130"/>
            <a:ext cx="11249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47710" indent="-285750"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修畢所屬學院二門及他院四門課程以上者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兩院共同授予「文創產業與管理」學程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marR="44610" indent="-285750"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學院學生輔修本學程，需選擇人文社會學院課程達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71809"/>
              </p:ext>
            </p:extLst>
          </p:nvPr>
        </p:nvGraphicFramePr>
        <p:xfrm>
          <a:off x="391886" y="2203654"/>
          <a:ext cx="5717969" cy="41230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3652">
                  <a:extLst>
                    <a:ext uri="{9D8B030D-6E8A-4147-A177-3AD203B41FA5}">
                      <a16:colId xmlns:a16="http://schemas.microsoft.com/office/drawing/2014/main" val="2167234341"/>
                    </a:ext>
                  </a:extLst>
                </a:gridCol>
                <a:gridCol w="2741138">
                  <a:extLst>
                    <a:ext uri="{9D8B030D-6E8A-4147-A177-3AD203B41FA5}">
                      <a16:colId xmlns:a16="http://schemas.microsoft.com/office/drawing/2014/main" val="2617508158"/>
                    </a:ext>
                  </a:extLst>
                </a:gridCol>
                <a:gridCol w="1603179">
                  <a:extLst>
                    <a:ext uri="{9D8B030D-6E8A-4147-A177-3AD203B41FA5}">
                      <a16:colId xmlns:a16="http://schemas.microsoft.com/office/drawing/2014/main" val="1579633452"/>
                    </a:ext>
                  </a:extLst>
                </a:gridCol>
              </a:tblGrid>
              <a:tr h="665226">
                <a:tc>
                  <a:txBody>
                    <a:bodyPr/>
                    <a:lstStyle/>
                    <a:p>
                      <a:pPr marL="53975" marR="42545"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開課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5245" marR="42545"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必選修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431165" algn="l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307340" algn="l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98631"/>
                  </a:ext>
                </a:extLst>
              </a:tr>
              <a:tr h="332613">
                <a:tc rowSpan="4"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68275" marR="155575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管理基礎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行銷管理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7340" marR="293370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管理學院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84000"/>
                  </a:ext>
                </a:extLst>
              </a:tr>
              <a:tr h="332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財務管理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201021"/>
                  </a:ext>
                </a:extLst>
              </a:tr>
              <a:tr h="332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作業管理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98324"/>
                  </a:ext>
                </a:extLst>
              </a:tr>
              <a:tr h="332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組織行為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7234"/>
                  </a:ext>
                </a:extLst>
              </a:tr>
              <a:tr h="332613">
                <a:tc rowSpan="3">
                  <a:txBody>
                    <a:bodyPr/>
                    <a:lstStyle/>
                    <a:p>
                      <a:pPr marL="168275" marR="155575">
                        <a:lnSpc>
                          <a:spcPct val="85000"/>
                        </a:lnSpc>
                        <a:spcBef>
                          <a:spcPts val="11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創新發展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創意與創業傾向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7340" marR="292735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創新創業學程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582484"/>
                  </a:ext>
                </a:extLst>
              </a:tr>
              <a:tr h="332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創新管理與實務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43594"/>
                  </a:ext>
                </a:extLst>
              </a:tr>
              <a:tr h="4643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營運計劃書撰寫與簡報技術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78256"/>
                  </a:ext>
                </a:extLst>
              </a:tr>
              <a:tr h="332613">
                <a:tc rowSpan="3">
                  <a:txBody>
                    <a:bodyPr/>
                    <a:lstStyle/>
                    <a:p>
                      <a:pPr marL="168910" marR="154940">
                        <a:lnSpc>
                          <a:spcPct val="85000"/>
                        </a:lnSpc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創業建構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創業管理概論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821005"/>
                  </a:ext>
                </a:extLst>
              </a:tr>
              <a:tr h="332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創業財務規劃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038814"/>
                  </a:ext>
                </a:extLst>
              </a:tr>
              <a:tr h="3326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創業實務專題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3639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46796"/>
              </p:ext>
            </p:extLst>
          </p:nvPr>
        </p:nvGraphicFramePr>
        <p:xfrm>
          <a:off x="6473536" y="2203654"/>
          <a:ext cx="5424055" cy="33740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4650">
                  <a:extLst>
                    <a:ext uri="{9D8B030D-6E8A-4147-A177-3AD203B41FA5}">
                      <a16:colId xmlns:a16="http://schemas.microsoft.com/office/drawing/2014/main" val="3166505688"/>
                    </a:ext>
                  </a:extLst>
                </a:gridCol>
                <a:gridCol w="2205951">
                  <a:extLst>
                    <a:ext uri="{9D8B030D-6E8A-4147-A177-3AD203B41FA5}">
                      <a16:colId xmlns:a16="http://schemas.microsoft.com/office/drawing/2014/main" val="3453493243"/>
                    </a:ext>
                  </a:extLst>
                </a:gridCol>
                <a:gridCol w="1523454">
                  <a:extLst>
                    <a:ext uri="{9D8B030D-6E8A-4147-A177-3AD203B41FA5}">
                      <a16:colId xmlns:a16="http://schemas.microsoft.com/office/drawing/2014/main" val="2053864661"/>
                    </a:ext>
                  </a:extLst>
                </a:gridCol>
              </a:tblGrid>
              <a:tr h="672186">
                <a:tc>
                  <a:txBody>
                    <a:bodyPr/>
                    <a:lstStyle/>
                    <a:p>
                      <a:pPr marL="53975" marR="42545"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開課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55245" marR="42545" algn="ctr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必選修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431800" algn="l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307340" algn="l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30133"/>
                  </a:ext>
                </a:extLst>
              </a:tr>
              <a:tr h="336093">
                <a:tc rowSpan="2">
                  <a:txBody>
                    <a:bodyPr/>
                    <a:lstStyle/>
                    <a:p>
                      <a:pPr marL="67945" marR="53975">
                        <a:lnSpc>
                          <a:spcPts val="192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數位經濟趨勢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顧客關係管理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7340" marR="294005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創新創業學程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569"/>
                  </a:ext>
                </a:extLst>
              </a:tr>
              <a:tr h="336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產業分析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057097"/>
                  </a:ext>
                </a:extLst>
              </a:tr>
              <a:tr h="336093">
                <a:tc rowSpan="3">
                  <a:txBody>
                    <a:bodyPr/>
                    <a:lstStyle/>
                    <a:p>
                      <a:pPr marL="67945" marR="53975">
                        <a:lnSpc>
                          <a:spcPct val="85000"/>
                        </a:lnSpc>
                        <a:spcBef>
                          <a:spcPts val="13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數位物聯管理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企業資源規劃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0236"/>
                  </a:ext>
                </a:extLst>
              </a:tr>
              <a:tr h="349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供應鏈管理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81397"/>
                  </a:ext>
                </a:extLst>
              </a:tr>
              <a:tr h="336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專案管理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3159"/>
                  </a:ext>
                </a:extLst>
              </a:tr>
              <a:tr h="336093">
                <a:tc rowSpan="3">
                  <a:txBody>
                    <a:bodyPr/>
                    <a:lstStyle/>
                    <a:p>
                      <a:pPr marL="67945" marR="53975">
                        <a:lnSpc>
                          <a:spcPct val="85000"/>
                        </a:lnSpc>
                        <a:spcBef>
                          <a:spcPts val="118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數位創新行銷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服務行銷與管理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56783"/>
                  </a:ext>
                </a:extLst>
              </a:tr>
              <a:tr h="336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創業行銷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07974"/>
                  </a:ext>
                </a:extLst>
              </a:tr>
              <a:tr h="336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182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數位與行動商務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B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98269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274340" y="5807412"/>
            <a:ext cx="517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以上課程分類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依管理學院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王明照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年度說明會簡報更新。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18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02149" y="2023649"/>
            <a:ext cx="5378395" cy="923330"/>
          </a:xfrm>
        </p:spPr>
        <p:txBody>
          <a:bodyPr/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社會企業學程</a:t>
            </a:r>
          </a:p>
        </p:txBody>
      </p:sp>
      <p:pic>
        <p:nvPicPr>
          <p:cNvPr id="3" name="圖片 2" descr="_yun___2-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48" y="3283527"/>
            <a:ext cx="11280018" cy="30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59107" y="-136187"/>
            <a:ext cx="77955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1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學程課程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245" y="798019"/>
            <a:ext cx="113884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結合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中央大學管理學院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、客家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學院、元智大學管理學院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、人文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社會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學院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之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師資，共同開設跨校之學分學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程</a:t>
            </a:r>
            <a:endParaRPr lang="en-US" altLang="zh-TW" sz="2800" dirty="0" smtClean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目的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在提升學生多元創新與社會實踐的能力，以及培養跨領域的社會企業專業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人才</a:t>
            </a:r>
            <a:endParaRPr lang="en-US" altLang="zh-TW" sz="2800" dirty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必修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課程須至少修 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9 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學分，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可跨校修課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兩</a:t>
            </a:r>
            <a:r>
              <a:rPr lang="zh-TW" altLang="en-US" sz="2800" b="1" u="sng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校四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院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修課需達</a:t>
            </a:r>
            <a:r>
              <a:rPr lang="en-US" altLang="zh-TW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15 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學分（含）以上，且各科成績達 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60 </a:t>
            </a:r>
            <a:r>
              <a:rPr lang="zh-TW" altLang="en-US" sz="2800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分（含）以上，即視為修</a:t>
            </a:r>
            <a:r>
              <a:rPr lang="zh-TW" altLang="en-US" sz="2800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畢</a:t>
            </a:r>
            <a:endParaRPr lang="zh-TW" altLang="en-US" sz="2800" dirty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066800" y="5072743"/>
            <a:ext cx="10493829" cy="1242975"/>
            <a:chOff x="892628" y="2612571"/>
            <a:chExt cx="10493829" cy="1242975"/>
          </a:xfrm>
        </p:grpSpPr>
        <p:sp>
          <p:nvSpPr>
            <p:cNvPr id="8" name="文字方塊 7"/>
            <p:cNvSpPr txBox="1"/>
            <p:nvPr/>
          </p:nvSpPr>
          <p:spPr>
            <a:xfrm>
              <a:off x="8213613" y="2864846"/>
              <a:ext cx="31728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TW" altLang="en-US" sz="4000" dirty="0" smtClean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選修 </a:t>
              </a:r>
              <a:r>
                <a:rPr lang="en-US" altLang="zh-TW" sz="4000" u="sng" dirty="0" smtClean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6</a:t>
              </a:r>
              <a:r>
                <a:rPr lang="zh-TW" altLang="en-US" sz="4000" u="sng" dirty="0" smtClean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學分</a:t>
              </a:r>
              <a:endParaRPr lang="zh-TW" altLang="en-US" sz="4000" u="sng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  <p:graphicFrame>
          <p:nvGraphicFramePr>
            <p:cNvPr id="9" name="資料庫圖表 8"/>
            <p:cNvGraphicFramePr/>
            <p:nvPr>
              <p:extLst>
                <p:ext uri="{D42A27DB-BD31-4B8C-83A1-F6EECF244321}">
                  <p14:modId xmlns:p14="http://schemas.microsoft.com/office/powerpoint/2010/main" val="3516840617"/>
                </p:ext>
              </p:extLst>
            </p:nvPr>
          </p:nvGraphicFramePr>
          <p:xfrm>
            <a:off x="4724399" y="2612571"/>
            <a:ext cx="3080659" cy="12429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892628" y="2834069"/>
              <a:ext cx="3831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zh-TW" altLang="en-US" sz="4000" dirty="0" smtClean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必修</a:t>
              </a:r>
              <a:r>
                <a:rPr lang="zh-TW" altLang="en-US" sz="4000" dirty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 </a:t>
              </a:r>
              <a:r>
                <a:rPr lang="en-US" altLang="zh-TW" sz="4000" u="sng" dirty="0" smtClean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9</a:t>
              </a:r>
              <a:r>
                <a:rPr lang="zh-TW" altLang="en-US" sz="4000" u="sng" dirty="0" smtClean="0">
                  <a:solidFill>
                    <a:srgbClr val="0000FF"/>
                  </a:solidFill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學分</a:t>
              </a:r>
              <a:endParaRPr lang="en-US" altLang="zh-TW" sz="4000" u="sng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5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59107" y="-136187"/>
            <a:ext cx="77955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1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學程課程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22802"/>
              </p:ext>
            </p:extLst>
          </p:nvPr>
        </p:nvGraphicFramePr>
        <p:xfrm>
          <a:off x="644236" y="1495379"/>
          <a:ext cx="11035145" cy="45666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51904">
                  <a:extLst>
                    <a:ext uri="{9D8B030D-6E8A-4147-A177-3AD203B41FA5}">
                      <a16:colId xmlns:a16="http://schemas.microsoft.com/office/drawing/2014/main" val="2992480737"/>
                    </a:ext>
                  </a:extLst>
                </a:gridCol>
                <a:gridCol w="4800209">
                  <a:extLst>
                    <a:ext uri="{9D8B030D-6E8A-4147-A177-3AD203B41FA5}">
                      <a16:colId xmlns:a16="http://schemas.microsoft.com/office/drawing/2014/main" val="3074094348"/>
                    </a:ext>
                  </a:extLst>
                </a:gridCol>
                <a:gridCol w="3880260">
                  <a:extLst>
                    <a:ext uri="{9D8B030D-6E8A-4147-A177-3AD203B41FA5}">
                      <a16:colId xmlns:a16="http://schemas.microsoft.com/office/drawing/2014/main" val="3479471960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4232711326"/>
                    </a:ext>
                  </a:extLst>
                </a:gridCol>
              </a:tblGrid>
              <a:tr h="606100">
                <a:tc>
                  <a:txBody>
                    <a:bodyPr/>
                    <a:lstStyle/>
                    <a:p>
                      <a:pPr marL="113665" algn="l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類別</a:t>
                      </a:r>
                      <a:endParaRPr lang="zh-TW" sz="2000" b="1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2795" marR="756285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課程名稱</a:t>
                      </a:r>
                      <a:endParaRPr lang="zh-TW" sz="2000" b="1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23190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負責系所</a:t>
                      </a:r>
                      <a:endParaRPr lang="zh-TW" sz="2000" b="1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備註</a:t>
                      </a:r>
                      <a:endParaRPr lang="zh-TW" sz="2000" b="1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05036"/>
                  </a:ext>
                </a:extLst>
              </a:tr>
              <a:tr h="336756">
                <a:tc rowSpan="6">
                  <a:txBody>
                    <a:bodyPr/>
                    <a:lstStyle/>
                    <a:p>
                      <a:pPr marL="17780" algn="ctr">
                        <a:spcAft>
                          <a:spcPts val="0"/>
                        </a:spcAft>
                      </a:pPr>
                      <a:r>
                        <a:rPr lang="zh-TW" altLang="en-US" sz="24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基礎</a:t>
                      </a:r>
                      <a:endParaRPr lang="zh-TW" sz="24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vert="eaVert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社會企業概論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</a:t>
                      </a:r>
                      <a:r>
                        <a:rPr lang="en-US" altLang="zh-TW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客家學院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240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240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六選二</a:t>
                      </a:r>
                      <a:endParaRPr lang="zh-TW" sz="240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974429"/>
                  </a:ext>
                </a:extLst>
              </a:tr>
              <a:tr h="3400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社會企業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65189"/>
                  </a:ext>
                </a:extLst>
              </a:tr>
              <a:tr h="33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創業管理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51153"/>
                  </a:ext>
                </a:extLst>
              </a:tr>
              <a:tr h="33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社會企業與社會創新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元智</a:t>
                      </a:r>
                      <a:r>
                        <a:rPr lang="en-US" altLang="zh-TW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人社學院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43539"/>
                  </a:ext>
                </a:extLst>
              </a:tr>
              <a:tr h="33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非營利組織管理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23711"/>
                  </a:ext>
                </a:extLst>
              </a:tr>
              <a:tr h="3400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創新管理與實務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元智</a:t>
                      </a:r>
                      <a:r>
                        <a:rPr lang="en-US" altLang="zh-TW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r>
                        <a:rPr lang="en-US" altLang="zh-TW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512209"/>
                  </a:ext>
                </a:extLst>
              </a:tr>
              <a:tr h="600159">
                <a:tc rowSpan="4">
                  <a:txBody>
                    <a:bodyPr/>
                    <a:lstStyle/>
                    <a:p>
                      <a:pPr marL="17780"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實作</a:t>
                      </a:r>
                      <a:endParaRPr lang="zh-TW" sz="24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社會投資報酬分析實務專題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</a:t>
                      </a:r>
                      <a:r>
                        <a:rPr lang="en-US" altLang="zh-TW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716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78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en-US" sz="2400" dirty="0" smtClean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zh-TW" sz="24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四選一</a:t>
                      </a:r>
                      <a:endParaRPr lang="zh-TW" sz="24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63489"/>
                  </a:ext>
                </a:extLst>
              </a:tr>
              <a:tr h="33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社會企業實務專題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716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02333"/>
                  </a:ext>
                </a:extLst>
              </a:tr>
              <a:tr h="33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領導才能發展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元智</a:t>
                      </a:r>
                      <a:r>
                        <a:rPr lang="en-US" altLang="zh-TW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716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944457"/>
                  </a:ext>
                </a:extLst>
              </a:tr>
              <a:tr h="3400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領導與創新專題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716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69794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233107" y="919414"/>
            <a:ext cx="910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實作 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=&gt;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至少修課</a:t>
            </a:r>
            <a:r>
              <a:rPr lang="en-US" altLang="zh-TW" sz="2400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修課順序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基礎課程→實作課程）</a:t>
            </a:r>
          </a:p>
        </p:txBody>
      </p:sp>
    </p:spTree>
    <p:extLst>
      <p:ext uri="{BB962C8B-B14F-4D97-AF65-F5344CB8AC3E}">
        <p14:creationId xmlns:p14="http://schemas.microsoft.com/office/powerpoint/2010/main" val="10760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29585"/>
              </p:ext>
            </p:extLst>
          </p:nvPr>
        </p:nvGraphicFramePr>
        <p:xfrm>
          <a:off x="820883" y="1175655"/>
          <a:ext cx="10879282" cy="5561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32708">
                  <a:extLst>
                    <a:ext uri="{9D8B030D-6E8A-4147-A177-3AD203B41FA5}">
                      <a16:colId xmlns:a16="http://schemas.microsoft.com/office/drawing/2014/main" val="983560627"/>
                    </a:ext>
                  </a:extLst>
                </a:gridCol>
                <a:gridCol w="5339580">
                  <a:extLst>
                    <a:ext uri="{9D8B030D-6E8A-4147-A177-3AD203B41FA5}">
                      <a16:colId xmlns:a16="http://schemas.microsoft.com/office/drawing/2014/main" val="876794962"/>
                    </a:ext>
                  </a:extLst>
                </a:gridCol>
                <a:gridCol w="3606994">
                  <a:extLst>
                    <a:ext uri="{9D8B030D-6E8A-4147-A177-3AD203B41FA5}">
                      <a16:colId xmlns:a16="http://schemas.microsoft.com/office/drawing/2014/main" val="3827121539"/>
                    </a:ext>
                  </a:extLst>
                </a:gridCol>
              </a:tblGrid>
              <a:tr h="486134">
                <a:tc>
                  <a:txBody>
                    <a:bodyPr/>
                    <a:lstStyle/>
                    <a:p>
                      <a:pPr marL="122555" marR="91440" indent="0" algn="l" defTabSz="914400" rtl="0" eaLnBrk="1" fontAlgn="auto" latinLnBrk="1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err="1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類別</a:t>
                      </a:r>
                      <a:endParaRPr lang="zh-TW" altLang="zh-TW" sz="16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0" indent="0" algn="ctr" defTabSz="914400" rtl="0" eaLnBrk="1" fontAlgn="auto" latinLnBrk="1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課程名稱</a:t>
                      </a:r>
                      <a:endParaRPr lang="zh-TW" altLang="zh-TW" sz="16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25730" indent="0" algn="ctr" defTabSz="914400" rtl="0" eaLnBrk="1" fontAlgn="auto" latinLnBrk="1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err="1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負責系所</a:t>
                      </a:r>
                      <a:endParaRPr lang="zh-TW" altLang="zh-TW" sz="1600" b="1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561272"/>
                  </a:ext>
                </a:extLst>
              </a:tr>
              <a:tr h="236873">
                <a:tc rowSpan="18">
                  <a:txBody>
                    <a:bodyPr/>
                    <a:lstStyle/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     </a:t>
                      </a:r>
                      <a:r>
                        <a:rPr lang="zh-TW" altLang="en-US" sz="1800" dirty="0" smtClean="0">
                          <a:solidFill>
                            <a:schemeClr val="accent6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選修</a:t>
                      </a:r>
                      <a:endParaRPr lang="zh-TW" sz="18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 marL="1778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vert="ea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文化創意產業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客家學院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67718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企業倫理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301936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企業與環境倫理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Ⅰ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301406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社區組織與發展之實務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83869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客庄資源調查與地方文創實踐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955550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綠色創新管理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131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創造力發展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45563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企業與社會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9633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創新管理與產業策略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05398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商業模式與價值創造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005690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台灣社會問題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元智</a:t>
                      </a:r>
                      <a:r>
                        <a:rPr lang="en-US" altLang="zh-TW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人社學院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03916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社區組織與發展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761856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企業社會責任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14415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社會關懷與實踐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670358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前瞻產業實務研究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元智</a:t>
                      </a:r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56073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創意思考與問題解決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362026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創業行銷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770424"/>
                  </a:ext>
                </a:extLst>
              </a:tr>
              <a:tr h="2368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品牌管理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84806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54629" y="713990"/>
            <a:ext cx="38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選修至少修課 </a:t>
            </a:r>
            <a:r>
              <a:rPr lang="en-US" altLang="zh-TW" sz="2400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u="sng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lang="zh-TW" altLang="en-US" sz="2400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5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-2420569" y="-98148"/>
            <a:ext cx="18729987" cy="65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0" y="4400826"/>
            <a:ext cx="3290055" cy="1753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標題 1"/>
          <p:cNvSpPr txBox="1">
            <a:spLocks/>
          </p:cNvSpPr>
          <p:nvPr/>
        </p:nvSpPr>
        <p:spPr>
          <a:xfrm flipH="1">
            <a:off x="2484002" y="1692361"/>
            <a:ext cx="8336544" cy="108154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defPPr>
              <a:defRPr lang="zh-TW"/>
            </a:defPPr>
            <a:lvl1pPr algn="ctr" fontAlgn="base" latinLnBrk="1">
              <a:spcBef>
                <a:spcPct val="0"/>
              </a:spcBef>
              <a:spcAft>
                <a:spcPct val="0"/>
              </a:spcAft>
              <a:defRPr kumimoji="1" sz="48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  <a:lvl2pPr fontAlgn="base" latinLnBrk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2pPr>
            <a:lvl3pPr fontAlgn="base" latinLnBrk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3pPr>
            <a:lvl4pPr fontAlgn="base" latinLnBrk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4pPr>
            <a:lvl5pPr fontAlgn="base" latinLnBrk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5pPr>
            <a:lvl6pPr marL="457200" fontAlgn="base" latinLnBrk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fontAlgn="base" latinLnBrk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fontAlgn="base" latinLnBrk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fontAlgn="base" latinLnBrk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r>
              <a:rPr lang="zh-TW" altLang="en-US" sz="5400" dirty="0" smtClean="0"/>
              <a:t>人文社會學院 </a:t>
            </a:r>
            <a:r>
              <a:rPr lang="zh-TW" altLang="en-US" sz="5400" dirty="0"/>
              <a:t>跨領域學程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 flipH="1">
            <a:off x="3726105" y="2916584"/>
            <a:ext cx="5998749" cy="994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lang="zh-TW" altLang="zh-TW" sz="120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+mj-cs"/>
              </a:defRPr>
            </a:lvl1pPr>
            <a:lvl2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2pPr>
            <a:lvl3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3pPr>
            <a:lvl4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4pPr>
            <a:lvl5pPr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Arial" charset="0"/>
                <a:ea typeface="HY헤드라인M" pitchFamily="18" charset="-127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defRPr>
            </a:lvl9pPr>
          </a:lstStyle>
          <a:p>
            <a:pPr algn="ctr"/>
            <a:r>
              <a:rPr lang="zh-TW" altLang="en-US" sz="6000" b="1" kern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歡迎您的加入</a:t>
            </a:r>
            <a:endParaRPr lang="zh-TW" altLang="en-US" sz="60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4"/>
          <a:stretch/>
        </p:blipFill>
        <p:spPr>
          <a:xfrm>
            <a:off x="4431833" y="4218284"/>
            <a:ext cx="4587291" cy="19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45435" y="0"/>
            <a:ext cx="10475016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說明會簡報內容流程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264694"/>
              </p:ext>
            </p:extLst>
          </p:nvPr>
        </p:nvGraphicFramePr>
        <p:xfrm>
          <a:off x="745437" y="1667112"/>
          <a:ext cx="10791809" cy="424826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84003">
                  <a:extLst>
                    <a:ext uri="{9D8B030D-6E8A-4147-A177-3AD203B41FA5}">
                      <a16:colId xmlns:a16="http://schemas.microsoft.com/office/drawing/2014/main" val="2667668194"/>
                    </a:ext>
                  </a:extLst>
                </a:gridCol>
                <a:gridCol w="5444774">
                  <a:extLst>
                    <a:ext uri="{9D8B030D-6E8A-4147-A177-3AD203B41FA5}">
                      <a16:colId xmlns:a16="http://schemas.microsoft.com/office/drawing/2014/main" val="2927275068"/>
                    </a:ext>
                  </a:extLst>
                </a:gridCol>
                <a:gridCol w="3863032">
                  <a:extLst>
                    <a:ext uri="{9D8B030D-6E8A-4147-A177-3AD203B41FA5}">
                      <a16:colId xmlns:a16="http://schemas.microsoft.com/office/drawing/2014/main" val="2099500367"/>
                    </a:ext>
                  </a:extLst>
                </a:gridCol>
              </a:tblGrid>
              <a:tr h="108841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HK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4972661"/>
                  </a:ext>
                </a:extLst>
              </a:tr>
              <a:tr h="107758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u="none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3200" u="none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endParaRPr lang="zh-TW" sz="3200" u="none" kern="1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3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</a:t>
                      </a:r>
                      <a:r>
                        <a:rPr lang="zh-HK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社院現有</a:t>
                      </a:r>
                      <a:r>
                        <a:rPr lang="zh-HK" sz="3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跨域學程簡介</a:t>
                      </a:r>
                      <a:endParaRPr lang="zh-TW" sz="3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院內跨系微學程</a:t>
                      </a:r>
                      <a:r>
                        <a:rPr lang="en-US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3790638"/>
                  </a:ext>
                </a:extLst>
              </a:tr>
              <a:tr h="98203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u="none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3200" u="none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endParaRPr lang="zh-TW" sz="3200" u="none" kern="1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文創產業管理學程</a:t>
                      </a:r>
                      <a:endParaRPr lang="zh-TW" sz="3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跨院系合作學程</a:t>
                      </a:r>
                      <a:endParaRPr lang="zh-TW" sz="3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180000" marR="0" marT="0" marB="0" anchor="ctr"/>
                </a:tc>
                <a:extLst>
                  <a:ext uri="{0D108BD9-81ED-4DB2-BD59-A6C34878D82A}">
                    <a16:rowId xmlns:a16="http://schemas.microsoft.com/office/drawing/2014/main" val="1794467172"/>
                  </a:ext>
                </a:extLst>
              </a:tr>
              <a:tr h="1100231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u="none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3200" u="none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endParaRPr lang="zh-TW" sz="3200" u="none" kern="100" dirty="0">
                        <a:solidFill>
                          <a:schemeClr val="accent6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社會企業學程</a:t>
                      </a:r>
                      <a:endParaRPr lang="zh-TW" sz="3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HK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跨校合作學</a:t>
                      </a:r>
                      <a:r>
                        <a:rPr lang="zh-HK" sz="3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</a:t>
                      </a:r>
                      <a:endParaRPr lang="en-US" altLang="zh-HK" sz="3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HK" sz="3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兩校四院</a:t>
                      </a:r>
                      <a:endParaRPr lang="zh-TW" sz="3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 panose="020F0502020204030204" pitchFamily="34" charset="0"/>
                      </a:endParaRPr>
                    </a:p>
                  </a:txBody>
                  <a:tcPr marL="180000" marR="0" marT="0" marB="0" anchor="ctr"/>
                </a:tc>
                <a:extLst>
                  <a:ext uri="{0D108BD9-81ED-4DB2-BD59-A6C34878D82A}">
                    <a16:rowId xmlns:a16="http://schemas.microsoft.com/office/drawing/2014/main" val="406570954"/>
                  </a:ext>
                </a:extLst>
              </a:tr>
            </a:tbl>
          </a:graphicData>
        </a:graphic>
      </p:graphicFrame>
      <p:sp>
        <p:nvSpPr>
          <p:cNvPr id="9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-2420569" y="-98148"/>
            <a:ext cx="18729987" cy="65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3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33844" y="2834139"/>
            <a:ext cx="8840882" cy="923330"/>
          </a:xfrm>
        </p:spPr>
        <p:txBody>
          <a:bodyPr/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人社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院跨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域學程簡介</a:t>
            </a:r>
          </a:p>
        </p:txBody>
      </p:sp>
    </p:spTree>
    <p:extLst>
      <p:ext uri="{BB962C8B-B14F-4D97-AF65-F5344CB8AC3E}">
        <p14:creationId xmlns:p14="http://schemas.microsoft.com/office/powerpoint/2010/main" val="16245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9545" y="1267691"/>
            <a:ext cx="1105592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設置</a:t>
            </a:r>
            <a:r>
              <a:rPr lang="zh-TW" altLang="en-US" sz="32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宗旨與理念：引導學生有系統選課，以達多元教學學習</a:t>
            </a:r>
            <a:r>
              <a:rPr lang="zh-TW" altLang="en-US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目的</a:t>
            </a:r>
            <a:endParaRPr lang="en-US" altLang="zh-TW" sz="3200" dirty="0" smtClean="0">
              <a:latin typeface="Times New Roman Uni" panose="02020603050405020304" pitchFamily="18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系</a:t>
            </a:r>
            <a:r>
              <a:rPr lang="zh-TW" altLang="zh-TW" sz="32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所課程組合有特定的學術領域，非配合社會工作的需要，職場人才所需知識分散在不同系</a:t>
            </a:r>
            <a:r>
              <a:rPr lang="zh-TW" altLang="zh-TW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所</a:t>
            </a:r>
            <a:endParaRPr lang="en-US" altLang="zh-TW" sz="3200" dirty="0" smtClean="0">
              <a:latin typeface="Times New Roman Uni" panose="02020603050405020304" pitchFamily="18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zh-TW" altLang="zh-TW" sz="32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微學程」不同於傳統系所建構於學術領域的分類，而是基於職場對於人才的</a:t>
            </a:r>
            <a:r>
              <a:rPr lang="zh-TW" altLang="zh-TW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需要</a:t>
            </a:r>
            <a:endParaRPr lang="en-US" altLang="zh-TW" sz="3200" dirty="0" smtClean="0">
              <a:latin typeface="Times New Roman Uni" panose="02020603050405020304" pitchFamily="18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微</a:t>
            </a:r>
            <a:r>
              <a:rPr lang="zh-TW" altLang="zh-TW" sz="32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學程的建構乃是為了學生職場知能發展的需要</a:t>
            </a:r>
            <a:r>
              <a:rPr lang="zh-TW" altLang="zh-TW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r>
              <a:rPr lang="zh-TW" altLang="en-US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避免創立新系所費時費力，跨</a:t>
            </a:r>
            <a:r>
              <a:rPr lang="zh-TW" altLang="en-US" sz="32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學術領域「學程</a:t>
            </a:r>
            <a:r>
              <a:rPr lang="zh-TW" altLang="en-US" sz="32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」的課程因應而生</a:t>
            </a:r>
            <a:endParaRPr lang="zh-TW" altLang="zh-TW" sz="3200" dirty="0">
              <a:latin typeface="Times New Roman Uni" panose="02020603050405020304" pitchFamily="18" charset="-120"/>
              <a:ea typeface="Times New Roman Uni" panose="02020603050405020304" pitchFamily="18" charset="-120"/>
              <a:cs typeface="Calibri" panose="020F0502020204030204" pitchFamily="34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07573" y="200025"/>
            <a:ext cx="109728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36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微學</a:t>
            </a:r>
            <a:r>
              <a:rPr lang="zh-TW" altLang="zh-TW" sz="36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程</a:t>
            </a:r>
            <a:r>
              <a:rPr lang="en-US" altLang="zh-TW" sz="36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 vs.</a:t>
            </a:r>
            <a:r>
              <a:rPr lang="zh-TW" altLang="zh-TW" sz="36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跨</a:t>
            </a:r>
            <a:r>
              <a:rPr lang="zh-TW" altLang="zh-TW" sz="3600" dirty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學術</a:t>
            </a:r>
            <a:r>
              <a:rPr lang="zh-TW" altLang="zh-TW" sz="3600" dirty="0" smtClean="0">
                <a:latin typeface="Times New Roman Uni" panose="02020603050405020304" pitchFamily="18" charset="-120"/>
                <a:ea typeface="標楷體" panose="03000509000000000000" pitchFamily="65" charset="-120"/>
                <a:cs typeface="Calibri" panose="020F0502020204030204" pitchFamily="34" charset="0"/>
              </a:rPr>
              <a:t>領域學程</a:t>
            </a:r>
            <a:r>
              <a:rPr lang="zh-TW" altLang="zh-TW" dirty="0">
                <a:latin typeface="Times New Roman Uni" panose="02020603050405020304" pitchFamily="18" charset="-120"/>
                <a:ea typeface="Times New Roman Uni" panose="02020603050405020304" pitchFamily="18" charset="-120"/>
                <a:cs typeface="Calibri" panose="020F0502020204030204" pitchFamily="34" charset="0"/>
              </a:rPr>
              <a:t/>
            </a:r>
            <a:br>
              <a:rPr lang="zh-TW" altLang="zh-TW" dirty="0">
                <a:latin typeface="Times New Roman Uni" panose="02020603050405020304" pitchFamily="18" charset="-120"/>
                <a:ea typeface="Times New Roman Uni" panose="02020603050405020304" pitchFamily="18" charset="-120"/>
                <a:cs typeface="Calibri" panose="020F0502020204030204" pitchFamily="34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橢圓 20"/>
          <p:cNvSpPr/>
          <p:nvPr/>
        </p:nvSpPr>
        <p:spPr>
          <a:xfrm rot="488913">
            <a:off x="2088627" y="5320380"/>
            <a:ext cx="1993536" cy="80171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29" name="內容版面配置區 2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7461718"/>
              </p:ext>
            </p:extLst>
          </p:nvPr>
        </p:nvGraphicFramePr>
        <p:xfrm>
          <a:off x="-130028" y="1284050"/>
          <a:ext cx="6430846" cy="519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內容版面配置區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4102583"/>
              </p:ext>
            </p:extLst>
          </p:nvPr>
        </p:nvGraphicFramePr>
        <p:xfrm>
          <a:off x="5403273" y="1309255"/>
          <a:ext cx="6348845" cy="467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61212" y="6010574"/>
            <a:ext cx="504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依各微學程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他系指定課程，各系只可選修一門課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296" y="125327"/>
            <a:ext cx="4339651" cy="92333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u"/>
            </a:pP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微學程證書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00818" y="125327"/>
            <a:ext cx="3647153" cy="92333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u"/>
            </a:pP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學程證書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658397" y="6010574"/>
            <a:ext cx="5048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依各學程</a:t>
            </a:r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必選修項目及學分要求規定</a:t>
            </a:r>
            <a:endParaRPr lang="en-US" altLang="zh-TW" sz="20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36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0608323"/>
              </p:ext>
            </p:extLst>
          </p:nvPr>
        </p:nvGraphicFramePr>
        <p:xfrm>
          <a:off x="363952" y="651083"/>
          <a:ext cx="11609387" cy="585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">
            <a:hlinkClick r:id="rId8"/>
          </p:cNvPr>
          <p:cNvSpPr>
            <a:spLocks noChangeArrowheads="1"/>
          </p:cNvSpPr>
          <p:nvPr/>
        </p:nvSpPr>
        <p:spPr bwMode="auto">
          <a:xfrm>
            <a:off x="-2380812" y="-98148"/>
            <a:ext cx="18729987" cy="65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等腰三角形 1"/>
          <p:cNvSpPr/>
          <p:nvPr/>
        </p:nvSpPr>
        <p:spPr>
          <a:xfrm>
            <a:off x="7444409" y="2226566"/>
            <a:ext cx="278296" cy="218661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/>
        </p:nvSpPr>
        <p:spPr>
          <a:xfrm>
            <a:off x="11473069" y="2007905"/>
            <a:ext cx="278296" cy="218661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484704" y="4116445"/>
            <a:ext cx="370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備註</a:t>
            </a:r>
            <a:r>
              <a:rPr lang="en-US" altLang="zh-TW" dirty="0" smtClean="0"/>
              <a:t>:       </a:t>
            </a:r>
            <a:r>
              <a:rPr lang="zh-TW" altLang="en-US" dirty="0" smtClean="0"/>
              <a:t>與管院聯合辦理學程</a:t>
            </a:r>
            <a:r>
              <a:rPr lang="en-US" altLang="zh-TW" dirty="0" smtClean="0"/>
              <a:t> </a:t>
            </a:r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14" name="等腰三角形 13"/>
          <p:cNvSpPr/>
          <p:nvPr/>
        </p:nvSpPr>
        <p:spPr>
          <a:xfrm>
            <a:off x="9187068" y="4191780"/>
            <a:ext cx="278296" cy="218661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跨領域學程那裡找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59" y="1864001"/>
            <a:ext cx="8259417" cy="43149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687249572"/>
              </p:ext>
            </p:extLst>
          </p:nvPr>
        </p:nvGraphicFramePr>
        <p:xfrm>
          <a:off x="8133485" y="1550792"/>
          <a:ext cx="3880174" cy="494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橢圓 10"/>
          <p:cNvSpPr/>
          <p:nvPr/>
        </p:nvSpPr>
        <p:spPr>
          <a:xfrm>
            <a:off x="4845027" y="3480338"/>
            <a:ext cx="1778047" cy="541156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34858" y="991423"/>
            <a:ext cx="546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方法一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查詢全校跨域學程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8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1796" y="1050967"/>
            <a:ext cx="642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方法二：查詢人社院跨域學程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3" y="2036909"/>
            <a:ext cx="7215403" cy="3156533"/>
          </a:xfrm>
          <a:prstGeom prst="rect">
            <a:avLst/>
          </a:prstGeom>
          <a:ln>
            <a:solidFill>
              <a:srgbClr val="0000FF"/>
            </a:solidFill>
          </a:ln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588099997"/>
              </p:ext>
            </p:extLst>
          </p:nvPr>
        </p:nvGraphicFramePr>
        <p:xfrm>
          <a:off x="7509754" y="904672"/>
          <a:ext cx="4280170" cy="234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圖片 5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81" y="3981313"/>
            <a:ext cx="4046706" cy="2614040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8" name="群組 7"/>
          <p:cNvGrpSpPr/>
          <p:nvPr/>
        </p:nvGrpSpPr>
        <p:grpSpPr>
          <a:xfrm>
            <a:off x="10704551" y="3131006"/>
            <a:ext cx="530013" cy="850307"/>
            <a:chOff x="2652622" y="1101745"/>
            <a:chExt cx="530013" cy="850307"/>
          </a:xfrm>
        </p:grpSpPr>
        <p:sp>
          <p:nvSpPr>
            <p:cNvPr id="9" name="向下箭號 8"/>
            <p:cNvSpPr/>
            <p:nvPr/>
          </p:nvSpPr>
          <p:spPr>
            <a:xfrm>
              <a:off x="2652622" y="1101745"/>
              <a:ext cx="530013" cy="850307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向下箭號 4"/>
            <p:cNvSpPr txBox="1"/>
            <p:nvPr/>
          </p:nvSpPr>
          <p:spPr>
            <a:xfrm>
              <a:off x="2771875" y="1101745"/>
              <a:ext cx="291507" cy="719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9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955871" y="1365263"/>
            <a:ext cx="6763390" cy="923330"/>
          </a:xfrm>
        </p:spPr>
        <p:txBody>
          <a:bodyPr/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創產業管理學程</a:t>
            </a:r>
          </a:p>
        </p:txBody>
      </p:sp>
      <p:pic>
        <p:nvPicPr>
          <p:cNvPr id="3" name="圖片 2" descr="01(5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4082" y="2585740"/>
            <a:ext cx="5496790" cy="3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4">
  <a:themeElements>
    <a:clrScheme name="교육4">
      <a:dk1>
        <a:srgbClr val="002060"/>
      </a:dk1>
      <a:lt1>
        <a:srgbClr val="FFFFFF"/>
      </a:lt1>
      <a:dk2>
        <a:srgbClr val="A7E9FF"/>
      </a:dk2>
      <a:lt2>
        <a:srgbClr val="D7F5FF"/>
      </a:lt2>
      <a:accent1>
        <a:srgbClr val="FF8600"/>
      </a:accent1>
      <a:accent2>
        <a:srgbClr val="54B70F"/>
      </a:accent2>
      <a:accent3>
        <a:srgbClr val="FB0065"/>
      </a:accent3>
      <a:accent4>
        <a:srgbClr val="C99C00"/>
      </a:accent4>
      <a:accent5>
        <a:srgbClr val="D7D7D7"/>
      </a:accent5>
      <a:accent6>
        <a:srgbClr val="000000"/>
      </a:accent6>
      <a:hlink>
        <a:srgbClr val="009999"/>
      </a:hlink>
      <a:folHlink>
        <a:srgbClr val="99CC00"/>
      </a:folHlink>
    </a:clrScheme>
    <a:fontScheme name="교육4">
      <a:majorFont>
        <a:latin typeface="Century Gothic"/>
        <a:ea typeface="HY울릉도B"/>
        <a:cs typeface=""/>
      </a:majorFont>
      <a:minorFont>
        <a:latin typeface="Century Gothic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울릉도M" pitchFamily="18" charset="-127"/>
            <a:ea typeface="HY울릉도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4" id="{6447DF62-2555-4EB5-84D3-96E111284E36}" vid="{4982F707-11B8-4E18-9391-3F7C916C32A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佈景主題14</Template>
  <TotalTime>2554</TotalTime>
  <Words>1376</Words>
  <Application>Microsoft Office PowerPoint</Application>
  <PresentationFormat>寬螢幕</PresentationFormat>
  <Paragraphs>287</Paragraphs>
  <Slides>19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2" baseType="lpstr">
      <vt:lpstr>HY헤드라인M</vt:lpstr>
      <vt:lpstr>HY울릉도M</vt:lpstr>
      <vt:lpstr>SimHei</vt:lpstr>
      <vt:lpstr>Times New Roman Uni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佈景主題14</vt:lpstr>
      <vt:lpstr>人社院 跨領域學程說明會</vt:lpstr>
      <vt:lpstr>說明會簡報內容流程</vt:lpstr>
      <vt:lpstr>一.人社院跨域學程簡介</vt:lpstr>
      <vt:lpstr>微學程 vs.跨學術領域學程 </vt:lpstr>
      <vt:lpstr>PowerPoint 簡報</vt:lpstr>
      <vt:lpstr>PowerPoint 簡報</vt:lpstr>
      <vt:lpstr> 跨領域學程那裡找?</vt:lpstr>
      <vt:lpstr>PowerPoint 簡報</vt:lpstr>
      <vt:lpstr>二.文創產業管理學程</vt:lpstr>
      <vt:lpstr>PowerPoint 簡報</vt:lpstr>
      <vt:lpstr>PowerPoint 簡報</vt:lpstr>
      <vt:lpstr>PowerPoint 簡報</vt:lpstr>
      <vt:lpstr>PowerPoint 簡報</vt:lpstr>
      <vt:lpstr>PowerPoint 簡報</vt:lpstr>
      <vt:lpstr>三.社會企業學程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Julia Chang</dc:creator>
  <cp:lastModifiedBy>Julia Chang</cp:lastModifiedBy>
  <cp:revision>596</cp:revision>
  <dcterms:created xsi:type="dcterms:W3CDTF">2019-05-17T07:50:36Z</dcterms:created>
  <dcterms:modified xsi:type="dcterms:W3CDTF">2020-04-23T06:56:59Z</dcterms:modified>
</cp:coreProperties>
</file>